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9" r:id="rId3"/>
    <p:sldId id="258" r:id="rId4"/>
    <p:sldId id="256" r:id="rId5"/>
    <p:sldId id="257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08"/>
  </p:normalViewPr>
  <p:slideViewPr>
    <p:cSldViewPr snapToGrid="0" snapToObjects="1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69571-DF92-A34B-A616-112A738C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D1D97F4-B220-364A-A585-B0A920DEB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E4818B-3E03-0643-B0BB-84151D7A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5DA9-46D6-554F-AB91-E2C026FE9849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D359AC5-38F4-834B-A377-FE1635B3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D49B7E-348B-2441-BC5A-E4CD52DC5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B37F-1FF3-5940-A883-C6887CB55D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597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589B6-0602-2B4E-97F3-3E006268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3BB52E3-D2E5-3744-805B-03A9B0155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616907-8BFD-4A41-975A-702B500F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5DA9-46D6-554F-AB91-E2C026FE9849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BF39A9-1F08-5B48-9F73-9E0C3AB1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3AD51CD-B64E-5346-A2CC-E8CA959E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B37F-1FF3-5940-A883-C6887CB55D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49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F53788B-048A-E347-979F-B54B8F09A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D2F6255-1F72-7E44-B025-BED4202C3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40FC60-E439-BF44-8D17-4A613EB30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5DA9-46D6-554F-AB91-E2C026FE9849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549F8F-F01D-DE4E-956F-96394BB7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432BC20-DA32-1743-BBCB-BDD16F97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B37F-1FF3-5940-A883-C6887CB55D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30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D831C-7DE7-FF46-BD39-627C3C31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F7923C-9142-AA42-936C-138A0C06F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44C3C4-D9CA-2441-A42E-197FC45D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5DA9-46D6-554F-AB91-E2C026FE9849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6099643-5235-B647-AAC6-4CB96D9B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40EF2FD-1DC6-F944-828C-2A9EAD55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B37F-1FF3-5940-A883-C6887CB55D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703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B3B0A-9472-B144-974B-2CDE1114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990D665-F5C9-9F46-93A0-A4E7B3AB3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B8AF0F0-31CD-5849-B456-B001EA94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5DA9-46D6-554F-AB91-E2C026FE9849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A23DA44-57AF-6247-BE20-3D3CB557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FEE32C-93B7-A54B-B11A-4EE1051F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B37F-1FF3-5940-A883-C6887CB55D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0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C0D6D-4452-464B-8626-81D1E922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E4D59E-D9D0-5847-84C4-216142022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C9751C7-FC15-3A40-8965-9F6FFFA4A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C49CA67-619F-6147-83D0-47097F66B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5DA9-46D6-554F-AB91-E2C026FE9849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696BB3C-0134-6947-902B-0498F48E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990EED1-07FE-E44C-A73F-8F46BC20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B37F-1FF3-5940-A883-C6887CB55D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935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FDAA1-A275-354B-8BF4-C862F961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DC6EF1-D348-A54D-947E-51905CD13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58B1446-5CB1-1E47-A3C9-00668CBE6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89A0D21-10C0-9849-8EC3-D5F3040E4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2307FDD-59D2-5D4F-9CB5-CD60ED8C1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2E3A640-4392-4340-819E-14CEFCEA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5DA9-46D6-554F-AB91-E2C026FE9849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9112F81-AD91-AB43-A2ED-6929648B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3C17FD6-5584-1C42-BB4B-6C6D6193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B37F-1FF3-5940-A883-C6887CB55D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832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2A53E-ED1B-EB41-9B25-2264D50E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1A9B455-9C71-4D44-8117-BB1B590F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5DA9-46D6-554F-AB91-E2C026FE9849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30B1ED6-020A-7F42-B807-D1BD6196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61CFFF3-97FB-A342-9DC2-FFAF60C6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B37F-1FF3-5940-A883-C6887CB55D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862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C31B8BB-B8CE-9045-B197-8066E95C7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5DA9-46D6-554F-AB91-E2C026FE9849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B46D0AB-7623-EC48-B73A-E80226E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815641D-BDE2-7849-B096-B750E3B8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B37F-1FF3-5940-A883-C6887CB55D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16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3C821-4F86-0C4B-91D2-E0666430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A8CE62-E0B0-284D-A24E-7A95B9757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37951AD-8B90-074D-BFBA-68F2C7DC1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F6D4DD1-552B-4D4D-B316-820ADB69B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5DA9-46D6-554F-AB91-E2C026FE9849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C63A08D-6F66-CF41-A570-0CD82B3F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171567B-A533-294C-84D1-53AFF51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B37F-1FF3-5940-A883-C6887CB55D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03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B3838-A402-8741-87CF-30091944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7507626-1061-0143-93AD-F230938D1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9B81140-6106-204B-9B3A-15B4263A6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8400CA6-922C-2344-93D5-D29735A96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5DA9-46D6-554F-AB91-E2C026FE9849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D112B40-45D5-7841-A8EF-5589AC4E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B6AD14F-2681-F04E-BB14-5789F913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B37F-1FF3-5940-A883-C6887CB55D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649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1586F1E-54D8-F845-A6EC-D5B419C7C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7C77F2-8986-174C-A3E4-78C40C604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B9124B1-CE3A-914A-AAC7-7BEFBC13D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35DA9-46D6-554F-AB91-E2C026FE9849}" type="datetimeFigureOut">
              <a:rPr lang="da-DK" smtClean="0"/>
              <a:t>24-04-2020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FFEF52-F756-1A4E-A585-49739C014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154720F-5BEB-AE4E-ACD3-81FC602FE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B37F-1FF3-5940-A883-C6887CB55D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921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63EC62C9-51E1-2047-81D0-3803595B2D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748B9C6A-BA71-E94F-B083-4250B5E75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41"/>
          <a:stretch/>
        </p:blipFill>
        <p:spPr>
          <a:xfrm>
            <a:off x="0" y="1278384"/>
            <a:ext cx="12192000" cy="557961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30F257CF-B82C-4D36-B308-3E9B47D9D42A}"/>
              </a:ext>
            </a:extLst>
          </p:cNvPr>
          <p:cNvSpPr txBox="1">
            <a:spLocks/>
          </p:cNvSpPr>
          <p:nvPr/>
        </p:nvSpPr>
        <p:spPr>
          <a:xfrm>
            <a:off x="1041814" y="9097"/>
            <a:ext cx="8116473" cy="839448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prstClr val="white"/>
              </a:buClr>
              <a:buSzPts val="2000"/>
            </a:pPr>
            <a:r>
              <a:rPr lang="da-DK" sz="24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Få overblik over jeres skoles arbejde med trivsel</a:t>
            </a:r>
            <a:endParaRPr lang="da-DK" sz="2400" b="1" dirty="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/>
            <a:r>
              <a:rPr lang="da-DK" sz="2400" b="1">
                <a:solidFill>
                  <a:prstClr val="white"/>
                </a:solidFill>
                <a:latin typeface="Founders Grotesk Medium" panose="020B0603030202060203" pitchFamily="34" charset="77"/>
                <a:cs typeface="Arial" panose="020B0604020202020204" pitchFamily="34" charset="0"/>
              </a:rPr>
              <a:t>VURDERINGSSKALA</a:t>
            </a:r>
            <a:endParaRPr lang="da-DK" sz="2400" b="1" dirty="0">
              <a:solidFill>
                <a:prstClr val="white"/>
              </a:solidFill>
              <a:latin typeface="Founders Grotesk Medium" panose="020B0603030202060203" pitchFamily="34" charset="77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3DE97B3-F302-45C7-AE2B-2B86E1503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337" y="149824"/>
            <a:ext cx="513181" cy="513181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D168FA47-7FFF-46B1-9B97-1F127768798E}"/>
              </a:ext>
            </a:extLst>
          </p:cNvPr>
          <p:cNvSpPr/>
          <p:nvPr/>
        </p:nvSpPr>
        <p:spPr>
          <a:xfrm>
            <a:off x="0" y="0"/>
            <a:ext cx="12192000" cy="839448"/>
          </a:xfrm>
          <a:prstGeom prst="rect">
            <a:avLst/>
          </a:prstGeom>
          <a:solidFill>
            <a:srgbClr val="103F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ECC87B8-762A-4879-96A9-7471858A4B0B}"/>
              </a:ext>
            </a:extLst>
          </p:cNvPr>
          <p:cNvSpPr txBox="1">
            <a:spLocks/>
          </p:cNvSpPr>
          <p:nvPr/>
        </p:nvSpPr>
        <p:spPr>
          <a:xfrm>
            <a:off x="1074196" y="9094"/>
            <a:ext cx="9983627" cy="813455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>
                <a:schemeClr val="lt1"/>
              </a:buClr>
              <a:buSzPts val="2000"/>
            </a:pPr>
            <a:r>
              <a:rPr lang="da-DK" sz="2800" b="1" dirty="0">
                <a:solidFill>
                  <a:schemeClr val="lt1"/>
                </a:solidFill>
                <a:latin typeface="Founders Grotesk bold"/>
                <a:ea typeface="Arial"/>
                <a:cs typeface="Arial"/>
                <a:sym typeface="Arial"/>
              </a:rPr>
              <a:t>Øvelse – Vælg strategisk tilgang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98BC03-D48E-43F7-8600-C5EFB6252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156" y="95123"/>
            <a:ext cx="667396" cy="6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4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767D7895-6E94-024C-BB6B-F92E5A699F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4098885-77E9-2545-BBE5-E3209B9BC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40"/>
          <a:stretch/>
        </p:blipFill>
        <p:spPr>
          <a:xfrm>
            <a:off x="0" y="1264596"/>
            <a:ext cx="12192000" cy="559340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205D23E-8A7C-42FB-A1A2-6AA56565785E}"/>
              </a:ext>
            </a:extLst>
          </p:cNvPr>
          <p:cNvSpPr/>
          <p:nvPr/>
        </p:nvSpPr>
        <p:spPr>
          <a:xfrm>
            <a:off x="0" y="0"/>
            <a:ext cx="12192000" cy="839448"/>
          </a:xfrm>
          <a:prstGeom prst="rect">
            <a:avLst/>
          </a:prstGeom>
          <a:solidFill>
            <a:srgbClr val="103F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11FCE83-3342-4DBE-A146-E4F1107DACCB}"/>
              </a:ext>
            </a:extLst>
          </p:cNvPr>
          <p:cNvSpPr txBox="1">
            <a:spLocks/>
          </p:cNvSpPr>
          <p:nvPr/>
        </p:nvSpPr>
        <p:spPr>
          <a:xfrm>
            <a:off x="1074196" y="9094"/>
            <a:ext cx="9983627" cy="813455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>
                <a:schemeClr val="lt1"/>
              </a:buClr>
              <a:buSzPts val="2000"/>
            </a:pPr>
            <a:r>
              <a:rPr lang="da-DK" sz="2800" b="1" dirty="0">
                <a:solidFill>
                  <a:schemeClr val="lt1"/>
                </a:solidFill>
                <a:latin typeface="Founders Grotesk bold"/>
                <a:ea typeface="Arial"/>
                <a:cs typeface="Arial"/>
                <a:sym typeface="Arial"/>
              </a:rPr>
              <a:t>Formål med at lave øvelsen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53E3652-BCB1-4E1E-8E7B-697FE8754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156" y="95123"/>
            <a:ext cx="667396" cy="6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2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7810C358-12E6-7D4D-B174-00921173F1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EF3A70C-86FA-AA40-805C-0A2F8CD2A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81"/>
          <a:stretch/>
        </p:blipFill>
        <p:spPr>
          <a:xfrm>
            <a:off x="0" y="1274322"/>
            <a:ext cx="12192000" cy="558367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BED22DD-C661-44F6-9012-8A02D798C511}"/>
              </a:ext>
            </a:extLst>
          </p:cNvPr>
          <p:cNvSpPr/>
          <p:nvPr/>
        </p:nvSpPr>
        <p:spPr>
          <a:xfrm>
            <a:off x="0" y="0"/>
            <a:ext cx="12192000" cy="839448"/>
          </a:xfrm>
          <a:prstGeom prst="rect">
            <a:avLst/>
          </a:prstGeom>
          <a:solidFill>
            <a:srgbClr val="103F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D04D0EB-9F54-4977-9D01-D3FAD4CD0B24}"/>
              </a:ext>
            </a:extLst>
          </p:cNvPr>
          <p:cNvSpPr txBox="1">
            <a:spLocks/>
          </p:cNvSpPr>
          <p:nvPr/>
        </p:nvSpPr>
        <p:spPr>
          <a:xfrm>
            <a:off x="1074196" y="9094"/>
            <a:ext cx="9983627" cy="813455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>
                <a:schemeClr val="lt1"/>
              </a:buClr>
              <a:buSzPts val="2000"/>
            </a:pPr>
            <a:r>
              <a:rPr lang="da-DK" sz="2800" b="1" dirty="0">
                <a:solidFill>
                  <a:schemeClr val="lt1"/>
                </a:solidFill>
                <a:latin typeface="Founders Grotesk bold"/>
                <a:ea typeface="Arial"/>
                <a:cs typeface="Arial"/>
                <a:sym typeface="Arial"/>
              </a:rPr>
              <a:t>Sådan gør I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AE1B8B9-0E69-4288-A4BF-5CAD42FA0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156" y="95123"/>
            <a:ext cx="667396" cy="6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7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F1481-A078-A44F-8911-2FFCD405F9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58805EA-BB95-8C46-A810-B99E235C9F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 descr="Et billede, der indeholder opbevarer, kvinde&#10;&#10;Automatisk genereret beskrivelse">
            <a:extLst>
              <a:ext uri="{FF2B5EF4-FFF2-40B4-BE49-F238E27FC236}">
                <a16:creationId xmlns:a16="http://schemas.microsoft.com/office/drawing/2014/main" id="{F8D418B4-7414-C04C-A46F-EF2E657B5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4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79F67C30-B35E-5D4E-898C-EAC8B5A71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5747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B5FBBA9-45E6-A842-8F16-2FA553750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1797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skærmbillede, computer&#10;&#10;Automatisk genereret beskrivelse">
            <a:extLst>
              <a:ext uri="{FF2B5EF4-FFF2-40B4-BE49-F238E27FC236}">
                <a16:creationId xmlns:a16="http://schemas.microsoft.com/office/drawing/2014/main" id="{DCAF2B9D-9474-9A44-B190-F70746118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2192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1B2B98B-9E4B-EE4B-A667-2C151B631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314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E1A32-287E-AE4C-BA57-FEFC5AD4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D3FD26-FD27-594E-A609-ED1696D3E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402E4F3-3E1D-6948-9FFB-BD45E00EF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7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22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Founders Grotesk bold</vt:lpstr>
      <vt:lpstr>Founders Grotesk Medium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Sarah Vadgaard Pedersen</dc:creator>
  <cp:lastModifiedBy>Stine Gry Staal Steffensen</cp:lastModifiedBy>
  <cp:revision>9</cp:revision>
  <dcterms:created xsi:type="dcterms:W3CDTF">2020-04-23T19:59:36Z</dcterms:created>
  <dcterms:modified xsi:type="dcterms:W3CDTF">2020-04-24T08:30:40Z</dcterms:modified>
</cp:coreProperties>
</file>