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sldIdLst>
    <p:sldId id="257" r:id="rId5"/>
  </p:sldIdLst>
  <p:sldSz cx="6858000" cy="9906000" type="A4"/>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5426"/>
    <a:srgbClr val="009BA5"/>
    <a:srgbClr val="D0CEC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4718"/>
  </p:normalViewPr>
  <p:slideViewPr>
    <p:cSldViewPr snapToGrid="0" snapToObjects="1">
      <p:cViewPr varScale="1">
        <p:scale>
          <a:sx n="60" d="100"/>
          <a:sy n="60" d="100"/>
        </p:scale>
        <p:origin x="2530" y="3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499"/>
            </a:lvl1pPr>
          </a:lstStyle>
          <a:p>
            <a:r>
              <a:rPr lang="da-DK"/>
              <a:t>Klik for at redigere titeltypografien i masteren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857" indent="0" algn="ctr">
              <a:buNone/>
              <a:defRPr sz="1499"/>
            </a:lvl2pPr>
            <a:lvl3pPr marL="685713" indent="0" algn="ctr">
              <a:buNone/>
              <a:defRPr sz="1351"/>
            </a:lvl3pPr>
            <a:lvl4pPr marL="1028570" indent="0" algn="ctr">
              <a:buNone/>
              <a:defRPr sz="1200"/>
            </a:lvl4pPr>
            <a:lvl5pPr marL="1371427" indent="0" algn="ctr">
              <a:buNone/>
              <a:defRPr sz="1200"/>
            </a:lvl5pPr>
            <a:lvl6pPr marL="1714285" indent="0" algn="ctr">
              <a:buNone/>
              <a:defRPr sz="1200"/>
            </a:lvl6pPr>
            <a:lvl7pPr marL="2057140" indent="0" algn="ctr">
              <a:buNone/>
              <a:defRPr sz="1200"/>
            </a:lvl7pPr>
            <a:lvl8pPr marL="2399999" indent="0" algn="ctr">
              <a:buNone/>
              <a:defRPr sz="1200"/>
            </a:lvl8pPr>
            <a:lvl9pPr marL="2742855" indent="0" algn="ctr">
              <a:buNone/>
              <a:defRPr sz="1200"/>
            </a:lvl9pPr>
          </a:lstStyle>
          <a:p>
            <a:r>
              <a:rPr lang="da-DK"/>
              <a:t>Klik for at redigere undertiteltypografien i masteren</a:t>
            </a:r>
            <a:endParaRPr lang="en-US" dirty="0"/>
          </a:p>
        </p:txBody>
      </p:sp>
      <p:sp>
        <p:nvSpPr>
          <p:cNvPr id="4" name="Date Placeholder 3"/>
          <p:cNvSpPr>
            <a:spLocks noGrp="1"/>
          </p:cNvSpPr>
          <p:nvPr>
            <p:ph type="dt" sz="half" idx="10"/>
          </p:nvPr>
        </p:nvSpPr>
        <p:spPr/>
        <p:txBody>
          <a:bodyPr/>
          <a:lstStyle/>
          <a:p>
            <a:fld id="{B123121D-F589-924E-8B49-9091707AD299}" type="datetimeFigureOut">
              <a:rPr lang="da-DK" smtClean="0"/>
              <a:t>23-04-2020</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CAE343C1-5694-5447-B0D2-7FE169F91855}" type="slidenum">
              <a:rPr lang="da-DK" smtClean="0"/>
              <a:t>‹nr.›</a:t>
            </a:fld>
            <a:endParaRPr lang="da-DK"/>
          </a:p>
        </p:txBody>
      </p:sp>
    </p:spTree>
    <p:extLst>
      <p:ext uri="{BB962C8B-B14F-4D97-AF65-F5344CB8AC3E}">
        <p14:creationId xmlns:p14="http://schemas.microsoft.com/office/powerpoint/2010/main" val="2882930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Vertical Text Placeholder 2"/>
          <p:cNvSpPr>
            <a:spLocks noGrp="1"/>
          </p:cNvSpPr>
          <p:nvPr>
            <p:ph type="body" orient="vert" idx="1"/>
          </p:nvPr>
        </p:nvSpPr>
        <p:spPr/>
        <p:txBody>
          <a:bodyPr vert="eaVert"/>
          <a:lstStyle/>
          <a:p>
            <a:pPr lvl="0"/>
            <a:r>
              <a:rPr lang="da-DK"/>
              <a:t>Rediger teksttypografien i masteren
Andet niveau
Tredje niveau
Fjerde niveau
Femte niveau</a:t>
            </a:r>
            <a:endParaRPr lang="en-US" dirty="0"/>
          </a:p>
        </p:txBody>
      </p:sp>
      <p:sp>
        <p:nvSpPr>
          <p:cNvPr id="4" name="Date Placeholder 3"/>
          <p:cNvSpPr>
            <a:spLocks noGrp="1"/>
          </p:cNvSpPr>
          <p:nvPr>
            <p:ph type="dt" sz="half" idx="10"/>
          </p:nvPr>
        </p:nvSpPr>
        <p:spPr/>
        <p:txBody>
          <a:bodyPr/>
          <a:lstStyle/>
          <a:p>
            <a:fld id="{B123121D-F589-924E-8B49-9091707AD299}" type="datetimeFigureOut">
              <a:rPr lang="da-DK" smtClean="0"/>
              <a:t>23-04-2020</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CAE343C1-5694-5447-B0D2-7FE169F91855}" type="slidenum">
              <a:rPr lang="da-DK" smtClean="0"/>
              <a:t>‹nr.›</a:t>
            </a:fld>
            <a:endParaRPr lang="da-DK"/>
          </a:p>
        </p:txBody>
      </p:sp>
    </p:spTree>
    <p:extLst>
      <p:ext uri="{BB962C8B-B14F-4D97-AF65-F5344CB8AC3E}">
        <p14:creationId xmlns:p14="http://schemas.microsoft.com/office/powerpoint/2010/main" val="1346971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da-DK"/>
              <a:t>Klik for at redigere titeltypografien i masteren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da-DK"/>
              <a:t>Rediger teksttypografien i masteren
Andet niveau
Tredje niveau
Fjerde niveau
Femte niveau</a:t>
            </a:r>
            <a:endParaRPr lang="en-US" dirty="0"/>
          </a:p>
        </p:txBody>
      </p:sp>
      <p:sp>
        <p:nvSpPr>
          <p:cNvPr id="4" name="Date Placeholder 3"/>
          <p:cNvSpPr>
            <a:spLocks noGrp="1"/>
          </p:cNvSpPr>
          <p:nvPr>
            <p:ph type="dt" sz="half" idx="10"/>
          </p:nvPr>
        </p:nvSpPr>
        <p:spPr/>
        <p:txBody>
          <a:bodyPr/>
          <a:lstStyle/>
          <a:p>
            <a:fld id="{B123121D-F589-924E-8B49-9091707AD299}" type="datetimeFigureOut">
              <a:rPr lang="da-DK" smtClean="0"/>
              <a:t>23-04-2020</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CAE343C1-5694-5447-B0D2-7FE169F91855}" type="slidenum">
              <a:rPr lang="da-DK" smtClean="0"/>
              <a:t>‹nr.›</a:t>
            </a:fld>
            <a:endParaRPr lang="da-DK"/>
          </a:p>
        </p:txBody>
      </p:sp>
    </p:spTree>
    <p:extLst>
      <p:ext uri="{BB962C8B-B14F-4D97-AF65-F5344CB8AC3E}">
        <p14:creationId xmlns:p14="http://schemas.microsoft.com/office/powerpoint/2010/main" val="1285713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idx="1"/>
          </p:nvPr>
        </p:nvSpPr>
        <p:spPr/>
        <p:txBody>
          <a:bodyPr/>
          <a:lstStyle/>
          <a:p>
            <a:pPr lvl="0"/>
            <a:r>
              <a:rPr lang="da-DK"/>
              <a:t>Rediger teksttypografien i masteren
Andet niveau
Tredje niveau
Fjerde niveau
Femte niveau</a:t>
            </a:r>
            <a:endParaRPr lang="en-US" dirty="0"/>
          </a:p>
        </p:txBody>
      </p:sp>
      <p:sp>
        <p:nvSpPr>
          <p:cNvPr id="4" name="Date Placeholder 3"/>
          <p:cNvSpPr>
            <a:spLocks noGrp="1"/>
          </p:cNvSpPr>
          <p:nvPr>
            <p:ph type="dt" sz="half" idx="10"/>
          </p:nvPr>
        </p:nvSpPr>
        <p:spPr/>
        <p:txBody>
          <a:bodyPr/>
          <a:lstStyle/>
          <a:p>
            <a:fld id="{B123121D-F589-924E-8B49-9091707AD299}" type="datetimeFigureOut">
              <a:rPr lang="da-DK" smtClean="0"/>
              <a:t>23-04-2020</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CAE343C1-5694-5447-B0D2-7FE169F91855}" type="slidenum">
              <a:rPr lang="da-DK" smtClean="0"/>
              <a:t>‹nr.›</a:t>
            </a:fld>
            <a:endParaRPr lang="da-DK"/>
          </a:p>
        </p:txBody>
      </p:sp>
    </p:spTree>
    <p:extLst>
      <p:ext uri="{BB962C8B-B14F-4D97-AF65-F5344CB8AC3E}">
        <p14:creationId xmlns:p14="http://schemas.microsoft.com/office/powerpoint/2010/main" val="2472176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467919" y="2469625"/>
            <a:ext cx="5915025" cy="4120620"/>
          </a:xfrm>
        </p:spPr>
        <p:txBody>
          <a:bodyPr anchor="b"/>
          <a:lstStyle>
            <a:lvl1pPr>
              <a:defRPr sz="4499"/>
            </a:lvl1pPr>
          </a:lstStyle>
          <a:p>
            <a:r>
              <a:rPr lang="da-DK"/>
              <a:t>Klik for at redigere titeltypografien i masteren</a:t>
            </a:r>
            <a:endParaRPr lang="en-US" dirty="0"/>
          </a:p>
        </p:txBody>
      </p:sp>
      <p:sp>
        <p:nvSpPr>
          <p:cNvPr id="3" name="Text Placeholder 2"/>
          <p:cNvSpPr>
            <a:spLocks noGrp="1"/>
          </p:cNvSpPr>
          <p:nvPr>
            <p:ph type="body" idx="1"/>
          </p:nvPr>
        </p:nvSpPr>
        <p:spPr>
          <a:xfrm>
            <a:off x="467919" y="6629231"/>
            <a:ext cx="5915025" cy="2166937"/>
          </a:xfrm>
        </p:spPr>
        <p:txBody>
          <a:bodyPr/>
          <a:lstStyle>
            <a:lvl1pPr marL="0" indent="0">
              <a:buNone/>
              <a:defRPr sz="1800">
                <a:solidFill>
                  <a:schemeClr val="tx1"/>
                </a:solidFill>
              </a:defRPr>
            </a:lvl1pPr>
            <a:lvl2pPr marL="342857" indent="0">
              <a:buNone/>
              <a:defRPr sz="1499">
                <a:solidFill>
                  <a:schemeClr val="tx1">
                    <a:tint val="75000"/>
                  </a:schemeClr>
                </a:solidFill>
              </a:defRPr>
            </a:lvl2pPr>
            <a:lvl3pPr marL="685713" indent="0">
              <a:buNone/>
              <a:defRPr sz="1351">
                <a:solidFill>
                  <a:schemeClr val="tx1">
                    <a:tint val="75000"/>
                  </a:schemeClr>
                </a:solidFill>
              </a:defRPr>
            </a:lvl3pPr>
            <a:lvl4pPr marL="1028570" indent="0">
              <a:buNone/>
              <a:defRPr sz="1200">
                <a:solidFill>
                  <a:schemeClr val="tx1">
                    <a:tint val="75000"/>
                  </a:schemeClr>
                </a:solidFill>
              </a:defRPr>
            </a:lvl4pPr>
            <a:lvl5pPr marL="1371427" indent="0">
              <a:buNone/>
              <a:defRPr sz="1200">
                <a:solidFill>
                  <a:schemeClr val="tx1">
                    <a:tint val="75000"/>
                  </a:schemeClr>
                </a:solidFill>
              </a:defRPr>
            </a:lvl5pPr>
            <a:lvl6pPr marL="1714285" indent="0">
              <a:buNone/>
              <a:defRPr sz="1200">
                <a:solidFill>
                  <a:schemeClr val="tx1">
                    <a:tint val="75000"/>
                  </a:schemeClr>
                </a:solidFill>
              </a:defRPr>
            </a:lvl6pPr>
            <a:lvl7pPr marL="2057140" indent="0">
              <a:buNone/>
              <a:defRPr sz="1200">
                <a:solidFill>
                  <a:schemeClr val="tx1">
                    <a:tint val="75000"/>
                  </a:schemeClr>
                </a:solidFill>
              </a:defRPr>
            </a:lvl7pPr>
            <a:lvl8pPr marL="2399999" indent="0">
              <a:buNone/>
              <a:defRPr sz="1200">
                <a:solidFill>
                  <a:schemeClr val="tx1">
                    <a:tint val="75000"/>
                  </a:schemeClr>
                </a:solidFill>
              </a:defRPr>
            </a:lvl8pPr>
            <a:lvl9pPr marL="2742855" indent="0">
              <a:buNone/>
              <a:defRPr sz="1200">
                <a:solidFill>
                  <a:schemeClr val="tx1">
                    <a:tint val="75000"/>
                  </a:schemeClr>
                </a:solidFill>
              </a:defRPr>
            </a:lvl9pPr>
          </a:lstStyle>
          <a:p>
            <a:pPr lvl="0"/>
            <a:r>
              <a:rPr lang="da-DK"/>
              <a:t>Rediger teksttypografien i masteren
Andet niveau
Tredje niveau
Fjerde niveau
Femte niveau</a:t>
            </a:r>
            <a:endParaRPr lang="en-US" dirty="0"/>
          </a:p>
        </p:txBody>
      </p:sp>
      <p:sp>
        <p:nvSpPr>
          <p:cNvPr id="4" name="Date Placeholder 3"/>
          <p:cNvSpPr>
            <a:spLocks noGrp="1"/>
          </p:cNvSpPr>
          <p:nvPr>
            <p:ph type="dt" sz="half" idx="10"/>
          </p:nvPr>
        </p:nvSpPr>
        <p:spPr/>
        <p:txBody>
          <a:bodyPr/>
          <a:lstStyle/>
          <a:p>
            <a:fld id="{B123121D-F589-924E-8B49-9091707AD299}" type="datetimeFigureOut">
              <a:rPr lang="da-DK" smtClean="0"/>
              <a:t>23-04-2020</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CAE343C1-5694-5447-B0D2-7FE169F91855}" type="slidenum">
              <a:rPr lang="da-DK" smtClean="0"/>
              <a:t>‹nr.›</a:t>
            </a:fld>
            <a:endParaRPr lang="da-DK"/>
          </a:p>
        </p:txBody>
      </p:sp>
    </p:spTree>
    <p:extLst>
      <p:ext uri="{BB962C8B-B14F-4D97-AF65-F5344CB8AC3E}">
        <p14:creationId xmlns:p14="http://schemas.microsoft.com/office/powerpoint/2010/main" val="3888035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da-DK"/>
              <a:t>Rediger teksttypografien i masteren
Andet niveau
Tredje niveau
Fjerde niveau
Femte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da-DK"/>
              <a:t>Rediger teksttypografien i masteren
Andet niveau
Tredje niveau
Fjerde niveau
Femte niveau</a:t>
            </a:r>
            <a:endParaRPr lang="en-US" dirty="0"/>
          </a:p>
        </p:txBody>
      </p:sp>
      <p:sp>
        <p:nvSpPr>
          <p:cNvPr id="5" name="Date Placeholder 4"/>
          <p:cNvSpPr>
            <a:spLocks noGrp="1"/>
          </p:cNvSpPr>
          <p:nvPr>
            <p:ph type="dt" sz="half" idx="10"/>
          </p:nvPr>
        </p:nvSpPr>
        <p:spPr/>
        <p:txBody>
          <a:bodyPr/>
          <a:lstStyle/>
          <a:p>
            <a:fld id="{B123121D-F589-924E-8B49-9091707AD299}" type="datetimeFigureOut">
              <a:rPr lang="da-DK" smtClean="0"/>
              <a:t>23-04-2020</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CAE343C1-5694-5447-B0D2-7FE169F91855}" type="slidenum">
              <a:rPr lang="da-DK" smtClean="0"/>
              <a:t>‹nr.›</a:t>
            </a:fld>
            <a:endParaRPr lang="da-DK"/>
          </a:p>
        </p:txBody>
      </p:sp>
    </p:spTree>
    <p:extLst>
      <p:ext uri="{BB962C8B-B14F-4D97-AF65-F5344CB8AC3E}">
        <p14:creationId xmlns:p14="http://schemas.microsoft.com/office/powerpoint/2010/main" val="20307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472384" y="527406"/>
            <a:ext cx="5915025" cy="1914702"/>
          </a:xfrm>
        </p:spPr>
        <p:txBody>
          <a:bodyPr/>
          <a:lstStyle/>
          <a:p>
            <a:r>
              <a:rPr lang="da-DK"/>
              <a:t>Klik for at redigere titeltypografien i masteren</a:t>
            </a:r>
            <a:endParaRPr lang="en-US" dirty="0"/>
          </a:p>
        </p:txBody>
      </p:sp>
      <p:sp>
        <p:nvSpPr>
          <p:cNvPr id="3" name="Text Placeholder 2"/>
          <p:cNvSpPr>
            <a:spLocks noGrp="1"/>
          </p:cNvSpPr>
          <p:nvPr>
            <p:ph type="body" idx="1"/>
          </p:nvPr>
        </p:nvSpPr>
        <p:spPr>
          <a:xfrm>
            <a:off x="472382" y="2428348"/>
            <a:ext cx="2901255" cy="1190095"/>
          </a:xfrm>
        </p:spPr>
        <p:txBody>
          <a:bodyPr anchor="b"/>
          <a:lstStyle>
            <a:lvl1pPr marL="0" indent="0">
              <a:buNone/>
              <a:defRPr sz="1800" b="1"/>
            </a:lvl1pPr>
            <a:lvl2pPr marL="342857" indent="0">
              <a:buNone/>
              <a:defRPr sz="1499" b="1"/>
            </a:lvl2pPr>
            <a:lvl3pPr marL="685713" indent="0">
              <a:buNone/>
              <a:defRPr sz="1351" b="1"/>
            </a:lvl3pPr>
            <a:lvl4pPr marL="1028570" indent="0">
              <a:buNone/>
              <a:defRPr sz="1200" b="1"/>
            </a:lvl4pPr>
            <a:lvl5pPr marL="1371427" indent="0">
              <a:buNone/>
              <a:defRPr sz="1200" b="1"/>
            </a:lvl5pPr>
            <a:lvl6pPr marL="1714285" indent="0">
              <a:buNone/>
              <a:defRPr sz="1200" b="1"/>
            </a:lvl6pPr>
            <a:lvl7pPr marL="2057140" indent="0">
              <a:buNone/>
              <a:defRPr sz="1200" b="1"/>
            </a:lvl7pPr>
            <a:lvl8pPr marL="2399999" indent="0">
              <a:buNone/>
              <a:defRPr sz="1200" b="1"/>
            </a:lvl8pPr>
            <a:lvl9pPr marL="2742855" indent="0">
              <a:buNone/>
              <a:defRPr sz="1200" b="1"/>
            </a:lvl9pPr>
          </a:lstStyle>
          <a:p>
            <a:pPr lvl="0"/>
            <a:r>
              <a:rPr lang="da-DK"/>
              <a:t>Rediger teksttypografien i masteren
Andet niveau
Tredje niveau
Fjerde niveau
Femte niveau</a:t>
            </a:r>
            <a:endParaRPr lang="en-US" dirty="0"/>
          </a:p>
        </p:txBody>
      </p:sp>
      <p:sp>
        <p:nvSpPr>
          <p:cNvPr id="4" name="Content Placeholder 3"/>
          <p:cNvSpPr>
            <a:spLocks noGrp="1"/>
          </p:cNvSpPr>
          <p:nvPr>
            <p:ph sz="half" idx="2"/>
          </p:nvPr>
        </p:nvSpPr>
        <p:spPr>
          <a:xfrm>
            <a:off x="472382" y="3618443"/>
            <a:ext cx="2901255" cy="5322183"/>
          </a:xfrm>
        </p:spPr>
        <p:txBody>
          <a:bodyPr/>
          <a:lstStyle/>
          <a:p>
            <a:pPr lvl="0"/>
            <a:r>
              <a:rPr lang="da-DK"/>
              <a:t>Rediger teksttypografien i masteren
Andet niveau
Tredje niveau
Fjerde niveau
Femte niveau</a:t>
            </a:r>
            <a:endParaRPr lang="en-US" dirty="0"/>
          </a:p>
        </p:txBody>
      </p:sp>
      <p:sp>
        <p:nvSpPr>
          <p:cNvPr id="5" name="Text Placeholder 4"/>
          <p:cNvSpPr>
            <a:spLocks noGrp="1"/>
          </p:cNvSpPr>
          <p:nvPr>
            <p:ph type="body" sz="quarter" idx="3"/>
          </p:nvPr>
        </p:nvSpPr>
        <p:spPr>
          <a:xfrm>
            <a:off x="3471864" y="2428348"/>
            <a:ext cx="2915543" cy="1190095"/>
          </a:xfrm>
        </p:spPr>
        <p:txBody>
          <a:bodyPr anchor="b"/>
          <a:lstStyle>
            <a:lvl1pPr marL="0" indent="0">
              <a:buNone/>
              <a:defRPr sz="1800" b="1"/>
            </a:lvl1pPr>
            <a:lvl2pPr marL="342857" indent="0">
              <a:buNone/>
              <a:defRPr sz="1499" b="1"/>
            </a:lvl2pPr>
            <a:lvl3pPr marL="685713" indent="0">
              <a:buNone/>
              <a:defRPr sz="1351" b="1"/>
            </a:lvl3pPr>
            <a:lvl4pPr marL="1028570" indent="0">
              <a:buNone/>
              <a:defRPr sz="1200" b="1"/>
            </a:lvl4pPr>
            <a:lvl5pPr marL="1371427" indent="0">
              <a:buNone/>
              <a:defRPr sz="1200" b="1"/>
            </a:lvl5pPr>
            <a:lvl6pPr marL="1714285" indent="0">
              <a:buNone/>
              <a:defRPr sz="1200" b="1"/>
            </a:lvl6pPr>
            <a:lvl7pPr marL="2057140" indent="0">
              <a:buNone/>
              <a:defRPr sz="1200" b="1"/>
            </a:lvl7pPr>
            <a:lvl8pPr marL="2399999" indent="0">
              <a:buNone/>
              <a:defRPr sz="1200" b="1"/>
            </a:lvl8pPr>
            <a:lvl9pPr marL="2742855" indent="0">
              <a:buNone/>
              <a:defRPr sz="1200" b="1"/>
            </a:lvl9pPr>
          </a:lstStyle>
          <a:p>
            <a:pPr lvl="0"/>
            <a:r>
              <a:rPr lang="da-DK"/>
              <a:t>Rediger teksttypografien i masteren
Andet niveau
Tredje niveau
Fjerde niveau
Femte niveau</a:t>
            </a:r>
            <a:endParaRPr lang="en-US" dirty="0"/>
          </a:p>
        </p:txBody>
      </p:sp>
      <p:sp>
        <p:nvSpPr>
          <p:cNvPr id="6" name="Content Placeholder 5"/>
          <p:cNvSpPr>
            <a:spLocks noGrp="1"/>
          </p:cNvSpPr>
          <p:nvPr>
            <p:ph sz="quarter" idx="4"/>
          </p:nvPr>
        </p:nvSpPr>
        <p:spPr>
          <a:xfrm>
            <a:off x="3471864" y="3618443"/>
            <a:ext cx="2915543" cy="5322183"/>
          </a:xfrm>
        </p:spPr>
        <p:txBody>
          <a:bodyPr/>
          <a:lstStyle/>
          <a:p>
            <a:pPr lvl="0"/>
            <a:r>
              <a:rPr lang="da-DK"/>
              <a:t>Rediger teksttypografien i masteren
Andet niveau
Tredje niveau
Fjerde niveau
Femte niveau</a:t>
            </a:r>
            <a:endParaRPr lang="en-US" dirty="0"/>
          </a:p>
        </p:txBody>
      </p:sp>
      <p:sp>
        <p:nvSpPr>
          <p:cNvPr id="7" name="Date Placeholder 6"/>
          <p:cNvSpPr>
            <a:spLocks noGrp="1"/>
          </p:cNvSpPr>
          <p:nvPr>
            <p:ph type="dt" sz="half" idx="10"/>
          </p:nvPr>
        </p:nvSpPr>
        <p:spPr/>
        <p:txBody>
          <a:bodyPr/>
          <a:lstStyle/>
          <a:p>
            <a:fld id="{B123121D-F589-924E-8B49-9091707AD299}" type="datetimeFigureOut">
              <a:rPr lang="da-DK" smtClean="0"/>
              <a:t>23-04-2020</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CAE343C1-5694-5447-B0D2-7FE169F91855}" type="slidenum">
              <a:rPr lang="da-DK" smtClean="0"/>
              <a:t>‹nr.›</a:t>
            </a:fld>
            <a:endParaRPr lang="da-DK"/>
          </a:p>
        </p:txBody>
      </p:sp>
    </p:spTree>
    <p:extLst>
      <p:ext uri="{BB962C8B-B14F-4D97-AF65-F5344CB8AC3E}">
        <p14:creationId xmlns:p14="http://schemas.microsoft.com/office/powerpoint/2010/main" val="763733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Date Placeholder 2"/>
          <p:cNvSpPr>
            <a:spLocks noGrp="1"/>
          </p:cNvSpPr>
          <p:nvPr>
            <p:ph type="dt" sz="half" idx="10"/>
          </p:nvPr>
        </p:nvSpPr>
        <p:spPr/>
        <p:txBody>
          <a:bodyPr/>
          <a:lstStyle/>
          <a:p>
            <a:fld id="{B123121D-F589-924E-8B49-9091707AD299}" type="datetimeFigureOut">
              <a:rPr lang="da-DK" smtClean="0"/>
              <a:t>23-04-2020</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CAE343C1-5694-5447-B0D2-7FE169F91855}" type="slidenum">
              <a:rPr lang="da-DK" smtClean="0"/>
              <a:t>‹nr.›</a:t>
            </a:fld>
            <a:endParaRPr lang="da-DK"/>
          </a:p>
        </p:txBody>
      </p:sp>
    </p:spTree>
    <p:extLst>
      <p:ext uri="{BB962C8B-B14F-4D97-AF65-F5344CB8AC3E}">
        <p14:creationId xmlns:p14="http://schemas.microsoft.com/office/powerpoint/2010/main" val="974356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23121D-F589-924E-8B49-9091707AD299}" type="datetimeFigureOut">
              <a:rPr lang="da-DK" smtClean="0"/>
              <a:t>23-04-2020</a:t>
            </a:fld>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CAE343C1-5694-5447-B0D2-7FE169F91855}" type="slidenum">
              <a:rPr lang="da-DK" smtClean="0"/>
              <a:t>‹nr.›</a:t>
            </a:fld>
            <a:endParaRPr lang="da-DK"/>
          </a:p>
        </p:txBody>
      </p:sp>
    </p:spTree>
    <p:extLst>
      <p:ext uri="{BB962C8B-B14F-4D97-AF65-F5344CB8AC3E}">
        <p14:creationId xmlns:p14="http://schemas.microsoft.com/office/powerpoint/2010/main" val="2513046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1"/>
            </a:lvl1pPr>
          </a:lstStyle>
          <a:p>
            <a:r>
              <a:rPr lang="da-DK"/>
              <a:t>Klik for at redigere titeltypografien i masteren</a:t>
            </a:r>
            <a:endParaRPr lang="en-US" dirty="0"/>
          </a:p>
        </p:txBody>
      </p:sp>
      <p:sp>
        <p:nvSpPr>
          <p:cNvPr id="3" name="Content Placeholder 2"/>
          <p:cNvSpPr>
            <a:spLocks noGrp="1"/>
          </p:cNvSpPr>
          <p:nvPr>
            <p:ph idx="1"/>
          </p:nvPr>
        </p:nvSpPr>
        <p:spPr>
          <a:xfrm>
            <a:off x="2915546" y="1426287"/>
            <a:ext cx="3471863" cy="7039681"/>
          </a:xfrm>
        </p:spPr>
        <p:txBody>
          <a:bodyPr/>
          <a:lstStyle>
            <a:lvl1pPr>
              <a:defRPr sz="2401"/>
            </a:lvl1pPr>
            <a:lvl2pPr>
              <a:defRPr sz="2100"/>
            </a:lvl2pPr>
            <a:lvl3pPr>
              <a:defRPr sz="1800"/>
            </a:lvl3pPr>
            <a:lvl4pPr>
              <a:defRPr sz="1499"/>
            </a:lvl4pPr>
            <a:lvl5pPr>
              <a:defRPr sz="1499"/>
            </a:lvl5pPr>
            <a:lvl6pPr>
              <a:defRPr sz="1499"/>
            </a:lvl6pPr>
            <a:lvl7pPr>
              <a:defRPr sz="1499"/>
            </a:lvl7pPr>
            <a:lvl8pPr>
              <a:defRPr sz="1499"/>
            </a:lvl8pPr>
            <a:lvl9pPr>
              <a:defRPr sz="1499"/>
            </a:lvl9pPr>
          </a:lstStyle>
          <a:p>
            <a:pPr lvl="0"/>
            <a:r>
              <a:rPr lang="da-DK"/>
              <a:t>Rediger teksttypografien i masteren
Andet niveau
Tredje niveau
Fjerde niveau
Femte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857" indent="0">
              <a:buNone/>
              <a:defRPr sz="1050"/>
            </a:lvl2pPr>
            <a:lvl3pPr marL="685713" indent="0">
              <a:buNone/>
              <a:defRPr sz="900"/>
            </a:lvl3pPr>
            <a:lvl4pPr marL="1028570" indent="0">
              <a:buNone/>
              <a:defRPr sz="750"/>
            </a:lvl4pPr>
            <a:lvl5pPr marL="1371427" indent="0">
              <a:buNone/>
              <a:defRPr sz="750"/>
            </a:lvl5pPr>
            <a:lvl6pPr marL="1714285" indent="0">
              <a:buNone/>
              <a:defRPr sz="750"/>
            </a:lvl6pPr>
            <a:lvl7pPr marL="2057140" indent="0">
              <a:buNone/>
              <a:defRPr sz="750"/>
            </a:lvl7pPr>
            <a:lvl8pPr marL="2399999" indent="0">
              <a:buNone/>
              <a:defRPr sz="750"/>
            </a:lvl8pPr>
            <a:lvl9pPr marL="2742855" indent="0">
              <a:buNone/>
              <a:defRPr sz="750"/>
            </a:lvl9pPr>
          </a:lstStyle>
          <a:p>
            <a:pPr lvl="0"/>
            <a:r>
              <a:rPr lang="da-DK"/>
              <a:t>Rediger teksttypografien i masteren
Andet niveau
Tredje niveau
Fjerde niveau
Femte niveau</a:t>
            </a:r>
            <a:endParaRPr lang="en-US" dirty="0"/>
          </a:p>
        </p:txBody>
      </p:sp>
      <p:sp>
        <p:nvSpPr>
          <p:cNvPr id="5" name="Date Placeholder 4"/>
          <p:cNvSpPr>
            <a:spLocks noGrp="1"/>
          </p:cNvSpPr>
          <p:nvPr>
            <p:ph type="dt" sz="half" idx="10"/>
          </p:nvPr>
        </p:nvSpPr>
        <p:spPr/>
        <p:txBody>
          <a:bodyPr/>
          <a:lstStyle/>
          <a:p>
            <a:fld id="{B123121D-F589-924E-8B49-9091707AD299}" type="datetimeFigureOut">
              <a:rPr lang="da-DK" smtClean="0"/>
              <a:t>23-04-2020</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CAE343C1-5694-5447-B0D2-7FE169F91855}" type="slidenum">
              <a:rPr lang="da-DK" smtClean="0"/>
              <a:t>‹nr.›</a:t>
            </a:fld>
            <a:endParaRPr lang="da-DK"/>
          </a:p>
        </p:txBody>
      </p:sp>
    </p:spTree>
    <p:extLst>
      <p:ext uri="{BB962C8B-B14F-4D97-AF65-F5344CB8AC3E}">
        <p14:creationId xmlns:p14="http://schemas.microsoft.com/office/powerpoint/2010/main" val="931232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1"/>
            </a:lvl1pPr>
          </a:lstStyle>
          <a:p>
            <a:r>
              <a:rPr lang="da-DK"/>
              <a:t>Klik for at redigere titeltypografien i masteren</a:t>
            </a:r>
            <a:endParaRPr lang="en-US" dirty="0"/>
          </a:p>
        </p:txBody>
      </p:sp>
      <p:sp>
        <p:nvSpPr>
          <p:cNvPr id="3" name="Picture Placeholder 2"/>
          <p:cNvSpPr>
            <a:spLocks noGrp="1" noChangeAspect="1"/>
          </p:cNvSpPr>
          <p:nvPr>
            <p:ph type="pic" idx="1"/>
          </p:nvPr>
        </p:nvSpPr>
        <p:spPr>
          <a:xfrm>
            <a:off x="2915546" y="1426287"/>
            <a:ext cx="3471863" cy="7039681"/>
          </a:xfrm>
        </p:spPr>
        <p:txBody>
          <a:bodyPr anchor="t"/>
          <a:lstStyle>
            <a:lvl1pPr marL="0" indent="0">
              <a:buNone/>
              <a:defRPr sz="2401"/>
            </a:lvl1pPr>
            <a:lvl2pPr marL="342857" indent="0">
              <a:buNone/>
              <a:defRPr sz="2100"/>
            </a:lvl2pPr>
            <a:lvl3pPr marL="685713" indent="0">
              <a:buNone/>
              <a:defRPr sz="1800"/>
            </a:lvl3pPr>
            <a:lvl4pPr marL="1028570" indent="0">
              <a:buNone/>
              <a:defRPr sz="1499"/>
            </a:lvl4pPr>
            <a:lvl5pPr marL="1371427" indent="0">
              <a:buNone/>
              <a:defRPr sz="1499"/>
            </a:lvl5pPr>
            <a:lvl6pPr marL="1714285" indent="0">
              <a:buNone/>
              <a:defRPr sz="1499"/>
            </a:lvl6pPr>
            <a:lvl7pPr marL="2057140" indent="0">
              <a:buNone/>
              <a:defRPr sz="1499"/>
            </a:lvl7pPr>
            <a:lvl8pPr marL="2399999" indent="0">
              <a:buNone/>
              <a:defRPr sz="1499"/>
            </a:lvl8pPr>
            <a:lvl9pPr marL="2742855" indent="0">
              <a:buNone/>
              <a:defRPr sz="1499"/>
            </a:lvl9pPr>
          </a:lstStyle>
          <a:p>
            <a:r>
              <a:rPr lang="da-DK"/>
              <a:t>Klik på ikonet for at tilføje et billede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857" indent="0">
              <a:buNone/>
              <a:defRPr sz="1050"/>
            </a:lvl2pPr>
            <a:lvl3pPr marL="685713" indent="0">
              <a:buNone/>
              <a:defRPr sz="900"/>
            </a:lvl3pPr>
            <a:lvl4pPr marL="1028570" indent="0">
              <a:buNone/>
              <a:defRPr sz="750"/>
            </a:lvl4pPr>
            <a:lvl5pPr marL="1371427" indent="0">
              <a:buNone/>
              <a:defRPr sz="750"/>
            </a:lvl5pPr>
            <a:lvl6pPr marL="1714285" indent="0">
              <a:buNone/>
              <a:defRPr sz="750"/>
            </a:lvl6pPr>
            <a:lvl7pPr marL="2057140" indent="0">
              <a:buNone/>
              <a:defRPr sz="750"/>
            </a:lvl7pPr>
            <a:lvl8pPr marL="2399999" indent="0">
              <a:buNone/>
              <a:defRPr sz="750"/>
            </a:lvl8pPr>
            <a:lvl9pPr marL="2742855" indent="0">
              <a:buNone/>
              <a:defRPr sz="750"/>
            </a:lvl9pPr>
          </a:lstStyle>
          <a:p>
            <a:pPr lvl="0"/>
            <a:r>
              <a:rPr lang="da-DK"/>
              <a:t>Rediger teksttypografien i masteren
Andet niveau
Tredje niveau
Fjerde niveau
Femte niveau</a:t>
            </a:r>
            <a:endParaRPr lang="en-US" dirty="0"/>
          </a:p>
        </p:txBody>
      </p:sp>
      <p:sp>
        <p:nvSpPr>
          <p:cNvPr id="5" name="Date Placeholder 4"/>
          <p:cNvSpPr>
            <a:spLocks noGrp="1"/>
          </p:cNvSpPr>
          <p:nvPr>
            <p:ph type="dt" sz="half" idx="10"/>
          </p:nvPr>
        </p:nvSpPr>
        <p:spPr/>
        <p:txBody>
          <a:bodyPr/>
          <a:lstStyle/>
          <a:p>
            <a:fld id="{B123121D-F589-924E-8B49-9091707AD299}" type="datetimeFigureOut">
              <a:rPr lang="da-DK" smtClean="0"/>
              <a:t>23-04-2020</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CAE343C1-5694-5447-B0D2-7FE169F91855}" type="slidenum">
              <a:rPr lang="da-DK" smtClean="0"/>
              <a:t>‹nr.›</a:t>
            </a:fld>
            <a:endParaRPr lang="da-DK"/>
          </a:p>
        </p:txBody>
      </p:sp>
    </p:spTree>
    <p:extLst>
      <p:ext uri="{BB962C8B-B14F-4D97-AF65-F5344CB8AC3E}">
        <p14:creationId xmlns:p14="http://schemas.microsoft.com/office/powerpoint/2010/main" val="486827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91" y="527406"/>
            <a:ext cx="5915025" cy="1914702"/>
          </a:xfrm>
          <a:prstGeom prst="rect">
            <a:avLst/>
          </a:prstGeom>
        </p:spPr>
        <p:txBody>
          <a:bodyPr vert="horz" lIns="91440" tIns="45720" rIns="91440" bIns="45720" rtlCol="0" anchor="ctr">
            <a:normAutofit/>
          </a:bodyPr>
          <a:lstStyle/>
          <a:p>
            <a:r>
              <a:rPr lang="da-DK"/>
              <a:t>Klik for at redigere titeltypografien i masteren</a:t>
            </a:r>
            <a:endParaRPr lang="en-US" dirty="0"/>
          </a:p>
        </p:txBody>
      </p:sp>
      <p:sp>
        <p:nvSpPr>
          <p:cNvPr id="3" name="Text Placeholder 2"/>
          <p:cNvSpPr>
            <a:spLocks noGrp="1"/>
          </p:cNvSpPr>
          <p:nvPr>
            <p:ph type="body" idx="1"/>
          </p:nvPr>
        </p:nvSpPr>
        <p:spPr>
          <a:xfrm>
            <a:off x="471491" y="2637014"/>
            <a:ext cx="5915025" cy="6285266"/>
          </a:xfrm>
          <a:prstGeom prst="rect">
            <a:avLst/>
          </a:prstGeom>
        </p:spPr>
        <p:txBody>
          <a:bodyPr vert="horz" lIns="91440" tIns="45720" rIns="91440" bIns="45720" rtlCol="0">
            <a:normAutofit/>
          </a:bodyPr>
          <a:lstStyle/>
          <a:p>
            <a:pPr lvl="0"/>
            <a:r>
              <a:rPr lang="da-DK"/>
              <a:t>Rediger teksttypografien i masteren
Andet niveau
Tredje niveau
Fjerde niveau
Femte niveau</a:t>
            </a:r>
            <a:endParaRPr lang="en-US" dirty="0"/>
          </a:p>
        </p:txBody>
      </p:sp>
      <p:sp>
        <p:nvSpPr>
          <p:cNvPr id="4" name="Date Placeholder 3"/>
          <p:cNvSpPr>
            <a:spLocks noGrp="1"/>
          </p:cNvSpPr>
          <p:nvPr>
            <p:ph type="dt" sz="half" idx="2"/>
          </p:nvPr>
        </p:nvSpPr>
        <p:spPr>
          <a:xfrm>
            <a:off x="471488" y="9181401"/>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123121D-F589-924E-8B49-9091707AD299}" type="datetimeFigureOut">
              <a:rPr lang="da-DK" smtClean="0"/>
              <a:t>23-04-2020</a:t>
            </a:fld>
            <a:endParaRPr lang="da-DK"/>
          </a:p>
        </p:txBody>
      </p:sp>
      <p:sp>
        <p:nvSpPr>
          <p:cNvPr id="5" name="Footer Placeholder 4"/>
          <p:cNvSpPr>
            <a:spLocks noGrp="1"/>
          </p:cNvSpPr>
          <p:nvPr>
            <p:ph type="ftr" sz="quarter" idx="3"/>
          </p:nvPr>
        </p:nvSpPr>
        <p:spPr>
          <a:xfrm>
            <a:off x="2271716" y="9181401"/>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a-DK"/>
          </a:p>
        </p:txBody>
      </p:sp>
      <p:sp>
        <p:nvSpPr>
          <p:cNvPr id="6" name="Slide Number Placeholder 5"/>
          <p:cNvSpPr>
            <a:spLocks noGrp="1"/>
          </p:cNvSpPr>
          <p:nvPr>
            <p:ph type="sldNum" sz="quarter" idx="4"/>
          </p:nvPr>
        </p:nvSpPr>
        <p:spPr>
          <a:xfrm>
            <a:off x="4843463" y="9181401"/>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AE343C1-5694-5447-B0D2-7FE169F91855}" type="slidenum">
              <a:rPr lang="da-DK" smtClean="0"/>
              <a:t>‹nr.›</a:t>
            </a:fld>
            <a:endParaRPr lang="da-DK"/>
          </a:p>
        </p:txBody>
      </p:sp>
    </p:spTree>
    <p:extLst>
      <p:ext uri="{BB962C8B-B14F-4D97-AF65-F5344CB8AC3E}">
        <p14:creationId xmlns:p14="http://schemas.microsoft.com/office/powerpoint/2010/main" val="268956824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71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29" indent="-171429" algn="l" defTabSz="685713"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286" indent="-171429" algn="l" defTabSz="685713" rtl="0" eaLnBrk="1" latinLnBrk="0" hangingPunct="1">
        <a:lnSpc>
          <a:spcPct val="90000"/>
        </a:lnSpc>
        <a:spcBef>
          <a:spcPts val="376"/>
        </a:spcBef>
        <a:buFont typeface="Arial" panose="020B0604020202020204" pitchFamily="34" charset="0"/>
        <a:buChar char="•"/>
        <a:defRPr sz="1800" kern="1200">
          <a:solidFill>
            <a:schemeClr val="tx1"/>
          </a:solidFill>
          <a:latin typeface="+mn-lt"/>
          <a:ea typeface="+mn-ea"/>
          <a:cs typeface="+mn-cs"/>
        </a:defRPr>
      </a:lvl2pPr>
      <a:lvl3pPr marL="857142" indent="-171429" algn="l" defTabSz="685713" rtl="0" eaLnBrk="1" latinLnBrk="0" hangingPunct="1">
        <a:lnSpc>
          <a:spcPct val="90000"/>
        </a:lnSpc>
        <a:spcBef>
          <a:spcPts val="376"/>
        </a:spcBef>
        <a:buFont typeface="Arial" panose="020B0604020202020204" pitchFamily="34" charset="0"/>
        <a:buChar char="•"/>
        <a:defRPr sz="1499" kern="1200">
          <a:solidFill>
            <a:schemeClr val="tx1"/>
          </a:solidFill>
          <a:latin typeface="+mn-lt"/>
          <a:ea typeface="+mn-ea"/>
          <a:cs typeface="+mn-cs"/>
        </a:defRPr>
      </a:lvl3pPr>
      <a:lvl4pPr marL="1199999" indent="-171429" algn="l" defTabSz="685713" rtl="0" eaLnBrk="1" latinLnBrk="0" hangingPunct="1">
        <a:lnSpc>
          <a:spcPct val="90000"/>
        </a:lnSpc>
        <a:spcBef>
          <a:spcPts val="376"/>
        </a:spcBef>
        <a:buFont typeface="Arial" panose="020B0604020202020204" pitchFamily="34" charset="0"/>
        <a:buChar char="•"/>
        <a:defRPr sz="1351" kern="1200">
          <a:solidFill>
            <a:schemeClr val="tx1"/>
          </a:solidFill>
          <a:latin typeface="+mn-lt"/>
          <a:ea typeface="+mn-ea"/>
          <a:cs typeface="+mn-cs"/>
        </a:defRPr>
      </a:lvl4pPr>
      <a:lvl5pPr marL="1542856" indent="-171429" algn="l" defTabSz="685713" rtl="0" eaLnBrk="1" latinLnBrk="0" hangingPunct="1">
        <a:lnSpc>
          <a:spcPct val="90000"/>
        </a:lnSpc>
        <a:spcBef>
          <a:spcPts val="376"/>
        </a:spcBef>
        <a:buFont typeface="Arial" panose="020B0604020202020204" pitchFamily="34" charset="0"/>
        <a:buChar char="•"/>
        <a:defRPr sz="1351" kern="1200">
          <a:solidFill>
            <a:schemeClr val="tx1"/>
          </a:solidFill>
          <a:latin typeface="+mn-lt"/>
          <a:ea typeface="+mn-ea"/>
          <a:cs typeface="+mn-cs"/>
        </a:defRPr>
      </a:lvl5pPr>
      <a:lvl6pPr marL="1885712" indent="-171429" algn="l" defTabSz="685713" rtl="0" eaLnBrk="1" latinLnBrk="0" hangingPunct="1">
        <a:lnSpc>
          <a:spcPct val="90000"/>
        </a:lnSpc>
        <a:spcBef>
          <a:spcPts val="376"/>
        </a:spcBef>
        <a:buFont typeface="Arial" panose="020B0604020202020204" pitchFamily="34" charset="0"/>
        <a:buChar char="•"/>
        <a:defRPr sz="1351" kern="1200">
          <a:solidFill>
            <a:schemeClr val="tx1"/>
          </a:solidFill>
          <a:latin typeface="+mn-lt"/>
          <a:ea typeface="+mn-ea"/>
          <a:cs typeface="+mn-cs"/>
        </a:defRPr>
      </a:lvl6pPr>
      <a:lvl7pPr marL="2228569" indent="-171429" algn="l" defTabSz="685713" rtl="0" eaLnBrk="1" latinLnBrk="0" hangingPunct="1">
        <a:lnSpc>
          <a:spcPct val="90000"/>
        </a:lnSpc>
        <a:spcBef>
          <a:spcPts val="376"/>
        </a:spcBef>
        <a:buFont typeface="Arial" panose="020B0604020202020204" pitchFamily="34" charset="0"/>
        <a:buChar char="•"/>
        <a:defRPr sz="1351" kern="1200">
          <a:solidFill>
            <a:schemeClr val="tx1"/>
          </a:solidFill>
          <a:latin typeface="+mn-lt"/>
          <a:ea typeface="+mn-ea"/>
          <a:cs typeface="+mn-cs"/>
        </a:defRPr>
      </a:lvl7pPr>
      <a:lvl8pPr marL="2571428" indent="-171429" algn="l" defTabSz="685713" rtl="0" eaLnBrk="1" latinLnBrk="0" hangingPunct="1">
        <a:lnSpc>
          <a:spcPct val="90000"/>
        </a:lnSpc>
        <a:spcBef>
          <a:spcPts val="376"/>
        </a:spcBef>
        <a:buFont typeface="Arial" panose="020B0604020202020204" pitchFamily="34" charset="0"/>
        <a:buChar char="•"/>
        <a:defRPr sz="1351" kern="1200">
          <a:solidFill>
            <a:schemeClr val="tx1"/>
          </a:solidFill>
          <a:latin typeface="+mn-lt"/>
          <a:ea typeface="+mn-ea"/>
          <a:cs typeface="+mn-cs"/>
        </a:defRPr>
      </a:lvl8pPr>
      <a:lvl9pPr marL="2914284" indent="-171429" algn="l" defTabSz="685713" rtl="0" eaLnBrk="1" latinLnBrk="0" hangingPunct="1">
        <a:lnSpc>
          <a:spcPct val="90000"/>
        </a:lnSpc>
        <a:spcBef>
          <a:spcPts val="376"/>
        </a:spcBef>
        <a:buFont typeface="Arial" panose="020B0604020202020204" pitchFamily="34" charset="0"/>
        <a:buChar char="•"/>
        <a:defRPr sz="1351" kern="1200">
          <a:solidFill>
            <a:schemeClr val="tx1"/>
          </a:solidFill>
          <a:latin typeface="+mn-lt"/>
          <a:ea typeface="+mn-ea"/>
          <a:cs typeface="+mn-cs"/>
        </a:defRPr>
      </a:lvl9pPr>
    </p:bodyStyle>
    <p:otherStyle>
      <a:defPPr>
        <a:defRPr lang="en-US"/>
      </a:defPPr>
      <a:lvl1pPr marL="0" algn="l" defTabSz="685713" rtl="0" eaLnBrk="1" latinLnBrk="0" hangingPunct="1">
        <a:defRPr sz="1351" kern="1200">
          <a:solidFill>
            <a:schemeClr val="tx1"/>
          </a:solidFill>
          <a:latin typeface="+mn-lt"/>
          <a:ea typeface="+mn-ea"/>
          <a:cs typeface="+mn-cs"/>
        </a:defRPr>
      </a:lvl1pPr>
      <a:lvl2pPr marL="342857" algn="l" defTabSz="685713" rtl="0" eaLnBrk="1" latinLnBrk="0" hangingPunct="1">
        <a:defRPr sz="1351" kern="1200">
          <a:solidFill>
            <a:schemeClr val="tx1"/>
          </a:solidFill>
          <a:latin typeface="+mn-lt"/>
          <a:ea typeface="+mn-ea"/>
          <a:cs typeface="+mn-cs"/>
        </a:defRPr>
      </a:lvl2pPr>
      <a:lvl3pPr marL="685713" algn="l" defTabSz="685713" rtl="0" eaLnBrk="1" latinLnBrk="0" hangingPunct="1">
        <a:defRPr sz="1351" kern="1200">
          <a:solidFill>
            <a:schemeClr val="tx1"/>
          </a:solidFill>
          <a:latin typeface="+mn-lt"/>
          <a:ea typeface="+mn-ea"/>
          <a:cs typeface="+mn-cs"/>
        </a:defRPr>
      </a:lvl3pPr>
      <a:lvl4pPr marL="1028570" algn="l" defTabSz="685713" rtl="0" eaLnBrk="1" latinLnBrk="0" hangingPunct="1">
        <a:defRPr sz="1351" kern="1200">
          <a:solidFill>
            <a:schemeClr val="tx1"/>
          </a:solidFill>
          <a:latin typeface="+mn-lt"/>
          <a:ea typeface="+mn-ea"/>
          <a:cs typeface="+mn-cs"/>
        </a:defRPr>
      </a:lvl4pPr>
      <a:lvl5pPr marL="1371427" algn="l" defTabSz="685713" rtl="0" eaLnBrk="1" latinLnBrk="0" hangingPunct="1">
        <a:defRPr sz="1351" kern="1200">
          <a:solidFill>
            <a:schemeClr val="tx1"/>
          </a:solidFill>
          <a:latin typeface="+mn-lt"/>
          <a:ea typeface="+mn-ea"/>
          <a:cs typeface="+mn-cs"/>
        </a:defRPr>
      </a:lvl5pPr>
      <a:lvl6pPr marL="1714285" algn="l" defTabSz="685713" rtl="0" eaLnBrk="1" latinLnBrk="0" hangingPunct="1">
        <a:defRPr sz="1351" kern="1200">
          <a:solidFill>
            <a:schemeClr val="tx1"/>
          </a:solidFill>
          <a:latin typeface="+mn-lt"/>
          <a:ea typeface="+mn-ea"/>
          <a:cs typeface="+mn-cs"/>
        </a:defRPr>
      </a:lvl6pPr>
      <a:lvl7pPr marL="2057140" algn="l" defTabSz="685713" rtl="0" eaLnBrk="1" latinLnBrk="0" hangingPunct="1">
        <a:defRPr sz="1351" kern="1200">
          <a:solidFill>
            <a:schemeClr val="tx1"/>
          </a:solidFill>
          <a:latin typeface="+mn-lt"/>
          <a:ea typeface="+mn-ea"/>
          <a:cs typeface="+mn-cs"/>
        </a:defRPr>
      </a:lvl7pPr>
      <a:lvl8pPr marL="2399999" algn="l" defTabSz="685713" rtl="0" eaLnBrk="1" latinLnBrk="0" hangingPunct="1">
        <a:defRPr sz="1351" kern="1200">
          <a:solidFill>
            <a:schemeClr val="tx1"/>
          </a:solidFill>
          <a:latin typeface="+mn-lt"/>
          <a:ea typeface="+mn-ea"/>
          <a:cs typeface="+mn-cs"/>
        </a:defRPr>
      </a:lvl8pPr>
      <a:lvl9pPr marL="2742855" algn="l" defTabSz="685713" rtl="0" eaLnBrk="1" latinLnBrk="0" hangingPunct="1">
        <a:defRPr sz="135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1F01FAB1-8712-463D-A7C5-F0FC25947AB9}"/>
              </a:ext>
            </a:extLst>
          </p:cNvPr>
          <p:cNvSpPr>
            <a:spLocks noGrp="1"/>
          </p:cNvSpPr>
          <p:nvPr>
            <p:ph idx="1"/>
          </p:nvPr>
        </p:nvSpPr>
        <p:spPr>
          <a:xfrm>
            <a:off x="678179" y="866275"/>
            <a:ext cx="5705303" cy="8757785"/>
          </a:xfrm>
          <a:ln>
            <a:noFill/>
          </a:ln>
        </p:spPr>
        <p:txBody>
          <a:bodyPr>
            <a:normAutofit/>
          </a:bodyPr>
          <a:lstStyle/>
          <a:p>
            <a:pPr marL="0" lvl="0" indent="0" fontAlgn="base">
              <a:buNone/>
            </a:pPr>
            <a:endParaRPr lang="da-DK" sz="1800" b="1" dirty="0">
              <a:latin typeface="Founders Grotesk" panose="020B0603030202060203"/>
            </a:endParaRPr>
          </a:p>
          <a:p>
            <a:pPr marL="0" lvl="0" indent="0" fontAlgn="base">
              <a:buNone/>
            </a:pPr>
            <a:r>
              <a:rPr lang="da-DK" sz="1400" dirty="0">
                <a:solidFill>
                  <a:prstClr val="black"/>
                </a:solidFill>
                <a:latin typeface="Founders Grotesk" panose="020B0603030202060203"/>
              </a:rPr>
              <a:t>En </a:t>
            </a:r>
            <a:r>
              <a:rPr lang="da-DK" sz="1400" dirty="0" err="1">
                <a:solidFill>
                  <a:prstClr val="black"/>
                </a:solidFill>
                <a:latin typeface="Founders Grotesk" panose="020B0603030202060203"/>
              </a:rPr>
              <a:t>stepped</a:t>
            </a:r>
            <a:r>
              <a:rPr lang="da-DK" sz="1400" dirty="0">
                <a:solidFill>
                  <a:prstClr val="black"/>
                </a:solidFill>
                <a:latin typeface="Founders Grotesk" panose="020B0603030202060203"/>
              </a:rPr>
              <a:t> care-tilgang har blik for flere forskellige niveauer i trivselsarbejdet. ‘</a:t>
            </a:r>
            <a:r>
              <a:rPr lang="da-DK" sz="1400" dirty="0" err="1">
                <a:solidFill>
                  <a:prstClr val="black"/>
                </a:solidFill>
                <a:latin typeface="Founders Grotesk" panose="020B0603030202060203"/>
              </a:rPr>
              <a:t>Stepped</a:t>
            </a:r>
            <a:r>
              <a:rPr lang="da-DK" sz="1400" dirty="0">
                <a:solidFill>
                  <a:prstClr val="black"/>
                </a:solidFill>
                <a:latin typeface="Founders Grotesk" panose="020B0603030202060203"/>
              </a:rPr>
              <a:t> </a:t>
            </a:r>
            <a:r>
              <a:rPr lang="da-DK" sz="1400" dirty="0" err="1">
                <a:solidFill>
                  <a:prstClr val="black"/>
                </a:solidFill>
                <a:latin typeface="Founders Grotesk" panose="020B0603030202060203"/>
              </a:rPr>
              <a:t>care</a:t>
            </a:r>
            <a:r>
              <a:rPr lang="da-DK" sz="1400" dirty="0">
                <a:solidFill>
                  <a:prstClr val="black"/>
                </a:solidFill>
                <a:latin typeface="Founders Grotesk" panose="020B0603030202060203"/>
              </a:rPr>
              <a:t>’ kan oversættes med ‘gradueret indsats’. Indsatsen kan være trivselsfremmende, forebyggende eller indgribende. </a:t>
            </a:r>
          </a:p>
          <a:p>
            <a:pPr marL="0" lvl="0" indent="0" fontAlgn="base">
              <a:buNone/>
            </a:pPr>
            <a:r>
              <a:rPr lang="da-DK" sz="1400" dirty="0">
                <a:solidFill>
                  <a:prstClr val="black"/>
                </a:solidFill>
                <a:latin typeface="Founders Grotesk" panose="020B0603030202060203"/>
              </a:rPr>
              <a:t>Det </a:t>
            </a:r>
            <a:r>
              <a:rPr lang="da-DK" sz="1400" b="1" dirty="0">
                <a:solidFill>
                  <a:prstClr val="black"/>
                </a:solidFill>
                <a:latin typeface="Founders Grotesk" panose="020B0603030202060203"/>
              </a:rPr>
              <a:t>trivselsfremmende arbejde </a:t>
            </a:r>
            <a:r>
              <a:rPr lang="da-DK" sz="1400" dirty="0">
                <a:solidFill>
                  <a:prstClr val="black"/>
                </a:solidFill>
                <a:latin typeface="Founders Grotesk" panose="020B0603030202060203"/>
              </a:rPr>
              <a:t>er rettet mod de mange og er generelle strategier, der skal støtte trivslen på skolen. Det er alt det, I gør, som gør skolen til et rart sted at være, hvor der er deltagelsesmuligheder i læring, i leg og i relationer og hvor elever og voksne oplever sig vellidte. Her er udgangspunktet viden om, hvad der er vigtigt for at skabe trivsel hos alle. Trivselsfremmende indsatser er dermed proaktive og sigter mod opbygning af positive fællesskaber.</a:t>
            </a:r>
          </a:p>
          <a:p>
            <a:pPr marL="0" lvl="0" indent="0" fontAlgn="base">
              <a:buNone/>
            </a:pPr>
            <a:r>
              <a:rPr lang="da-DK" sz="1400" dirty="0">
                <a:solidFill>
                  <a:prstClr val="black"/>
                </a:solidFill>
                <a:latin typeface="Founders Grotesk" panose="020B0603030202060203"/>
              </a:rPr>
              <a:t>Det </a:t>
            </a:r>
            <a:r>
              <a:rPr lang="da-DK" sz="1400" b="1" dirty="0">
                <a:solidFill>
                  <a:prstClr val="black"/>
                </a:solidFill>
                <a:latin typeface="Founders Grotesk" panose="020B0603030202060203"/>
              </a:rPr>
              <a:t>forebyggende trivselsarbejde </a:t>
            </a:r>
            <a:r>
              <a:rPr lang="da-DK" sz="1400" dirty="0">
                <a:solidFill>
                  <a:prstClr val="black"/>
                </a:solidFill>
                <a:latin typeface="Founders Grotesk" panose="020B0603030202060203"/>
              </a:rPr>
              <a:t>er en indsats rettet mod de få. Det er indsatser, hvor man har opdaget særlige udfordringer eller ser risiko for, at udfordringer vil opstå. Det kan for eksempel være, at man opdager, at tonen er blevet hård blandt børnene i udskolingen, eller at der tit opstår konflikter på indskolingens legeplads.</a:t>
            </a:r>
          </a:p>
          <a:p>
            <a:pPr marL="0" lvl="0" indent="0" fontAlgn="base">
              <a:buNone/>
            </a:pPr>
            <a:r>
              <a:rPr lang="da-DK" sz="1400" dirty="0">
                <a:solidFill>
                  <a:prstClr val="black"/>
                </a:solidFill>
                <a:latin typeface="Founders Grotesk" panose="020B0603030202060203"/>
              </a:rPr>
              <a:t>Den </a:t>
            </a:r>
            <a:r>
              <a:rPr lang="da-DK" sz="1400" b="1" dirty="0">
                <a:solidFill>
                  <a:prstClr val="black"/>
                </a:solidFill>
                <a:latin typeface="Founders Grotesk" panose="020B0603030202060203"/>
              </a:rPr>
              <a:t>indgribende indsats </a:t>
            </a:r>
            <a:r>
              <a:rPr lang="da-DK" sz="1400" dirty="0">
                <a:solidFill>
                  <a:prstClr val="black"/>
                </a:solidFill>
                <a:latin typeface="Founders Grotesk" panose="020B0603030202060203"/>
              </a:rPr>
              <a:t>er decideret </a:t>
            </a:r>
            <a:r>
              <a:rPr lang="da-DK" sz="1400" i="1" dirty="0">
                <a:solidFill>
                  <a:prstClr val="black"/>
                </a:solidFill>
                <a:latin typeface="Founders Grotesk" panose="020B0603030202060203"/>
              </a:rPr>
              <a:t>mistrivselshåndtering</a:t>
            </a:r>
            <a:r>
              <a:rPr lang="da-DK" sz="1400" dirty="0">
                <a:solidFill>
                  <a:prstClr val="black"/>
                </a:solidFill>
                <a:latin typeface="Founders Grotesk" panose="020B0603030202060203"/>
              </a:rPr>
              <a:t> og er rettet mod de enkelte. Dette er for eksempel en indsats rettet mod et barn, som igennem længere tid ikke vil komme i skole </a:t>
            </a:r>
            <a:r>
              <a:rPr lang="da-DK" sz="1400">
                <a:solidFill>
                  <a:prstClr val="black"/>
                </a:solidFill>
                <a:latin typeface="Founders Grotesk" panose="020B0603030202060203"/>
              </a:rPr>
              <a:t>eller imod at </a:t>
            </a:r>
            <a:r>
              <a:rPr lang="da-DK" sz="1400" dirty="0">
                <a:solidFill>
                  <a:prstClr val="black"/>
                </a:solidFill>
                <a:latin typeface="Founders Grotesk" panose="020B0603030202060203"/>
              </a:rPr>
              <a:t>en gruppe elever i en klasse oplever mobning.</a:t>
            </a:r>
          </a:p>
          <a:p>
            <a:pPr marL="0" lvl="0" indent="0" fontAlgn="base">
              <a:buNone/>
            </a:pPr>
            <a:r>
              <a:rPr lang="da-DK" sz="1400" dirty="0">
                <a:solidFill>
                  <a:prstClr val="black"/>
                </a:solidFill>
                <a:latin typeface="Founders Grotesk" panose="020B0603030202060203"/>
              </a:rPr>
              <a:t>I en </a:t>
            </a:r>
            <a:r>
              <a:rPr lang="da-DK" sz="1400" dirty="0" err="1">
                <a:solidFill>
                  <a:prstClr val="black"/>
                </a:solidFill>
                <a:latin typeface="Founders Grotesk" panose="020B0603030202060203"/>
              </a:rPr>
              <a:t>stepped</a:t>
            </a:r>
            <a:r>
              <a:rPr lang="da-DK" sz="1400" dirty="0">
                <a:solidFill>
                  <a:prstClr val="black"/>
                </a:solidFill>
                <a:latin typeface="Founders Grotesk" panose="020B0603030202060203"/>
              </a:rPr>
              <a:t> care-tilgang bygger forebyggelse og mistrivselshåndtering ovenpå den generelle trivselsfremme. Man kan altså sige, at det trivselsfremmende arbejde understøtter en optimal virkning for de andre trivselsindsatser.</a:t>
            </a:r>
          </a:p>
          <a:p>
            <a:pPr marL="0" lvl="0" indent="0" fontAlgn="base">
              <a:buNone/>
            </a:pPr>
            <a:r>
              <a:rPr lang="da-DK" sz="1400" dirty="0">
                <a:solidFill>
                  <a:prstClr val="black"/>
                </a:solidFill>
                <a:latin typeface="Founders Grotesk" panose="020B0603030202060203"/>
              </a:rPr>
              <a:t>Begreberne fra </a:t>
            </a:r>
            <a:r>
              <a:rPr lang="da-DK" sz="1400" dirty="0" err="1">
                <a:solidFill>
                  <a:prstClr val="black"/>
                </a:solidFill>
                <a:latin typeface="Founders Grotesk" panose="020B0603030202060203"/>
              </a:rPr>
              <a:t>stepped</a:t>
            </a:r>
            <a:r>
              <a:rPr lang="da-DK" sz="1400" dirty="0">
                <a:solidFill>
                  <a:prstClr val="black"/>
                </a:solidFill>
                <a:latin typeface="Founders Grotesk" panose="020B0603030202060203"/>
              </a:rPr>
              <a:t> care-tilgangen kan sættes overordnet op således:</a:t>
            </a:r>
          </a:p>
          <a:p>
            <a:pPr marL="0" lvl="0" indent="0" fontAlgn="base">
              <a:buNone/>
            </a:pPr>
            <a:endParaRPr lang="da-DK" sz="1400" dirty="0">
              <a:solidFill>
                <a:prstClr val="black"/>
              </a:solidFill>
              <a:latin typeface="Founders Grotesk" panose="020B0603030202060203"/>
            </a:endParaRPr>
          </a:p>
          <a:p>
            <a:pPr marL="0" lvl="0" indent="0" fontAlgn="base">
              <a:buNone/>
            </a:pPr>
            <a:endParaRPr lang="da-DK" sz="1800" b="1" dirty="0">
              <a:solidFill>
                <a:prstClr val="black"/>
              </a:solidFill>
              <a:latin typeface="Founders Grotesk" panose="020B0603030202060203"/>
            </a:endParaRPr>
          </a:p>
          <a:p>
            <a:pPr marL="0" indent="0">
              <a:buNone/>
            </a:pPr>
            <a:endParaRPr lang="da-DK" sz="1400" dirty="0"/>
          </a:p>
        </p:txBody>
      </p:sp>
      <p:sp>
        <p:nvSpPr>
          <p:cNvPr id="4" name="Rektangel 3">
            <a:extLst>
              <a:ext uri="{FF2B5EF4-FFF2-40B4-BE49-F238E27FC236}">
                <a16:creationId xmlns:a16="http://schemas.microsoft.com/office/drawing/2014/main" id="{0C338046-68CF-4998-983E-0FEB2CCB691E}"/>
              </a:ext>
            </a:extLst>
          </p:cNvPr>
          <p:cNvSpPr/>
          <p:nvPr/>
        </p:nvSpPr>
        <p:spPr>
          <a:xfrm>
            <a:off x="-5834" y="2"/>
            <a:ext cx="6863835" cy="866272"/>
          </a:xfrm>
          <a:prstGeom prst="rect">
            <a:avLst/>
          </a:prstGeom>
          <a:solidFill>
            <a:srgbClr val="CC54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5" name="Titel 1">
            <a:extLst>
              <a:ext uri="{FF2B5EF4-FFF2-40B4-BE49-F238E27FC236}">
                <a16:creationId xmlns:a16="http://schemas.microsoft.com/office/drawing/2014/main" id="{6D5D4266-A880-4452-BE65-613E80FC20C5}"/>
              </a:ext>
            </a:extLst>
          </p:cNvPr>
          <p:cNvSpPr txBox="1">
            <a:spLocks/>
          </p:cNvSpPr>
          <p:nvPr/>
        </p:nvSpPr>
        <p:spPr>
          <a:xfrm>
            <a:off x="1041817" y="49363"/>
            <a:ext cx="8116473" cy="866272"/>
          </a:xfrm>
          <a:prstGeom prst="rect">
            <a:avLst/>
          </a:prstGeom>
        </p:spPr>
        <p:txBody>
          <a:bodyPr vert="horz" lIns="91441" tIns="45720" rIns="91441" bIns="45720" rtlCol="0" anchor="ctr">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da-DK" sz="2401" dirty="0">
                <a:solidFill>
                  <a:schemeClr val="bg1"/>
                </a:solidFill>
                <a:latin typeface="Founders Grotesk Medium" panose="020B0603030202060203" pitchFamily="34" charset="77"/>
                <a:cs typeface="Arial" panose="020B0604020202020204" pitchFamily="34" charset="0"/>
              </a:rPr>
              <a:t>Viden</a:t>
            </a:r>
            <a:endParaRPr lang="da-DK" sz="2799" dirty="0">
              <a:solidFill>
                <a:schemeClr val="bg1"/>
              </a:solidFill>
              <a:latin typeface="Founders Grotesk Medium" panose="020B0603030202060203" pitchFamily="34" charset="77"/>
              <a:cs typeface="Arial" panose="020B0604020202020204" pitchFamily="34" charset="0"/>
            </a:endParaRPr>
          </a:p>
          <a:p>
            <a:pPr algn="l"/>
            <a:r>
              <a:rPr lang="da-DK" sz="2401" b="1" dirty="0" err="1">
                <a:solidFill>
                  <a:schemeClr val="bg1"/>
                </a:solidFill>
                <a:latin typeface="Founders Grotesk Medium" panose="020B0603030202060203" pitchFamily="34" charset="77"/>
                <a:cs typeface="Arial" panose="020B0604020202020204" pitchFamily="34" charset="0"/>
              </a:rPr>
              <a:t>Stepped</a:t>
            </a:r>
            <a:r>
              <a:rPr lang="da-DK" sz="2401" b="1" dirty="0">
                <a:solidFill>
                  <a:schemeClr val="bg1"/>
                </a:solidFill>
                <a:latin typeface="Founders Grotesk Medium" panose="020B0603030202060203" pitchFamily="34" charset="77"/>
                <a:cs typeface="Arial" panose="020B0604020202020204" pitchFamily="34" charset="0"/>
              </a:rPr>
              <a:t> care-tilgangen </a:t>
            </a:r>
          </a:p>
        </p:txBody>
      </p:sp>
      <p:pic>
        <p:nvPicPr>
          <p:cNvPr id="2" name="Grafik 1">
            <a:extLst>
              <a:ext uri="{FF2B5EF4-FFF2-40B4-BE49-F238E27FC236}">
                <a16:creationId xmlns:a16="http://schemas.microsoft.com/office/drawing/2014/main" id="{0666652D-7F19-4022-B39D-3DDDD630340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94117" y="109288"/>
            <a:ext cx="647700" cy="647700"/>
          </a:xfrm>
          <a:prstGeom prst="rect">
            <a:avLst/>
          </a:prstGeom>
        </p:spPr>
      </p:pic>
      <p:sp>
        <p:nvSpPr>
          <p:cNvPr id="12" name="Rectangle 1">
            <a:extLst>
              <a:ext uri="{FF2B5EF4-FFF2-40B4-BE49-F238E27FC236}">
                <a16:creationId xmlns:a16="http://schemas.microsoft.com/office/drawing/2014/main" id="{B39E5197-E3F5-4EF3-886F-1F1BE6FF5DDF}"/>
              </a:ext>
            </a:extLst>
          </p:cNvPr>
          <p:cNvSpPr>
            <a:spLocks noChangeArrowheads="1"/>
          </p:cNvSpPr>
          <p:nvPr/>
        </p:nvSpPr>
        <p:spPr bwMode="auto">
          <a:xfrm>
            <a:off x="475787" y="6374845"/>
            <a:ext cx="9465455"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da-DK" altLang="da-DK" sz="1800" b="0" i="0" u="none" strike="noStrike" cap="none" normalizeH="0" baseline="0">
                <a:ln>
                  <a:noFill/>
                </a:ln>
                <a:solidFill>
                  <a:schemeClr val="tx1"/>
                </a:solidFill>
                <a:effectLst/>
                <a:latin typeface="Arial" panose="020B0604020202020204" pitchFamily="34" charset="0"/>
              </a:rPr>
            </a:br>
            <a:endParaRPr kumimoji="0" lang="da-DK" altLang="da-DK"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a-DK" altLang="da-DK" sz="1800" b="0" i="0" u="none" strike="noStrike" cap="none" normalizeH="0" baseline="0">
              <a:ln>
                <a:noFill/>
              </a:ln>
              <a:solidFill>
                <a:schemeClr val="tx1"/>
              </a:solidFill>
              <a:effectLst/>
              <a:latin typeface="Arial" panose="020B0604020202020204" pitchFamily="34" charset="0"/>
            </a:endParaRPr>
          </a:p>
        </p:txBody>
      </p:sp>
      <p:sp>
        <p:nvSpPr>
          <p:cNvPr id="13" name="Ellipse 12">
            <a:extLst>
              <a:ext uri="{FF2B5EF4-FFF2-40B4-BE49-F238E27FC236}">
                <a16:creationId xmlns:a16="http://schemas.microsoft.com/office/drawing/2014/main" id="{B2E68F6E-2197-4A79-91D0-92026A7042B0}"/>
              </a:ext>
            </a:extLst>
          </p:cNvPr>
          <p:cNvSpPr/>
          <p:nvPr/>
        </p:nvSpPr>
        <p:spPr>
          <a:xfrm>
            <a:off x="219294" y="6584982"/>
            <a:ext cx="6413578" cy="3060632"/>
          </a:xfrm>
          <a:prstGeom prst="ellipse">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da-DK">
              <a:solidFill>
                <a:srgbClr val="CC5426"/>
              </a:solidFill>
            </a:endParaRPr>
          </a:p>
        </p:txBody>
      </p:sp>
      <p:sp>
        <p:nvSpPr>
          <p:cNvPr id="15" name="Ellipse 14">
            <a:extLst>
              <a:ext uri="{FF2B5EF4-FFF2-40B4-BE49-F238E27FC236}">
                <a16:creationId xmlns:a16="http://schemas.microsoft.com/office/drawing/2014/main" id="{09B01688-B30A-466C-AB52-DBA21AC81C06}"/>
              </a:ext>
            </a:extLst>
          </p:cNvPr>
          <p:cNvSpPr/>
          <p:nvPr/>
        </p:nvSpPr>
        <p:spPr>
          <a:xfrm>
            <a:off x="219295" y="6851229"/>
            <a:ext cx="4455675" cy="2607564"/>
          </a:xfrm>
          <a:prstGeom prst="ellipse">
            <a:avLst/>
          </a:prstGeom>
          <a:ln/>
        </p:spPr>
        <p:style>
          <a:lnRef idx="1">
            <a:schemeClr val="accent2"/>
          </a:lnRef>
          <a:fillRef idx="3">
            <a:schemeClr val="accent2"/>
          </a:fillRef>
          <a:effectRef idx="2">
            <a:schemeClr val="accent2"/>
          </a:effectRef>
          <a:fontRef idx="minor">
            <a:schemeClr val="lt1"/>
          </a:fontRef>
        </p:style>
        <p:txBody>
          <a:bodyPr rtlCol="0" anchor="ctr"/>
          <a:lstStyle/>
          <a:p>
            <a:endParaRPr lang="da-DK" sz="1400" dirty="0">
              <a:solidFill>
                <a:srgbClr val="CC5426"/>
              </a:solidFill>
            </a:endParaRPr>
          </a:p>
        </p:txBody>
      </p:sp>
      <p:sp>
        <p:nvSpPr>
          <p:cNvPr id="16" name="Ellipse 15">
            <a:extLst>
              <a:ext uri="{FF2B5EF4-FFF2-40B4-BE49-F238E27FC236}">
                <a16:creationId xmlns:a16="http://schemas.microsoft.com/office/drawing/2014/main" id="{A05893C2-BBCB-4B1B-83C2-8813BAB5D372}"/>
              </a:ext>
            </a:extLst>
          </p:cNvPr>
          <p:cNvSpPr/>
          <p:nvPr/>
        </p:nvSpPr>
        <p:spPr>
          <a:xfrm>
            <a:off x="219295" y="7198946"/>
            <a:ext cx="2568421" cy="1875554"/>
          </a:xfrm>
          <a:prstGeom prst="ellipse">
            <a:avLst/>
          </a:prstGeom>
          <a:solidFill>
            <a:srgbClr val="CC5426"/>
          </a:solidFill>
          <a:ln>
            <a:solidFill>
              <a:srgbClr val="CC5426"/>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da-DK" sz="1400" dirty="0">
              <a:solidFill>
                <a:schemeClr val="bg1"/>
              </a:solidFill>
            </a:endParaRPr>
          </a:p>
        </p:txBody>
      </p:sp>
      <p:sp>
        <p:nvSpPr>
          <p:cNvPr id="18" name="Tekstfelt 17">
            <a:extLst>
              <a:ext uri="{FF2B5EF4-FFF2-40B4-BE49-F238E27FC236}">
                <a16:creationId xmlns:a16="http://schemas.microsoft.com/office/drawing/2014/main" id="{708140AE-9909-46CF-B4DE-625FA9A9333A}"/>
              </a:ext>
            </a:extLst>
          </p:cNvPr>
          <p:cNvSpPr txBox="1"/>
          <p:nvPr/>
        </p:nvSpPr>
        <p:spPr>
          <a:xfrm>
            <a:off x="2787716" y="7552260"/>
            <a:ext cx="1697524" cy="1477328"/>
          </a:xfrm>
          <a:prstGeom prst="rect">
            <a:avLst/>
          </a:prstGeom>
          <a:noFill/>
        </p:spPr>
        <p:txBody>
          <a:bodyPr wrap="square" rtlCol="0">
            <a:spAutoFit/>
          </a:bodyPr>
          <a:lstStyle/>
          <a:p>
            <a:r>
              <a:rPr lang="da-DK" sz="1400" b="1" dirty="0">
                <a:solidFill>
                  <a:schemeClr val="bg1"/>
                </a:solidFill>
              </a:rPr>
              <a:t>Forebyggende trivselsarbejde</a:t>
            </a:r>
          </a:p>
          <a:p>
            <a:endParaRPr lang="da-DK" sz="500" b="1" dirty="0">
              <a:solidFill>
                <a:schemeClr val="bg1"/>
              </a:solidFill>
            </a:endParaRPr>
          </a:p>
          <a:p>
            <a:r>
              <a:rPr lang="da-DK" sz="1300" dirty="0">
                <a:solidFill>
                  <a:schemeClr val="bg1"/>
                </a:solidFill>
              </a:rPr>
              <a:t>Forebyggende indsats</a:t>
            </a:r>
          </a:p>
          <a:p>
            <a:r>
              <a:rPr lang="da-DK" sz="1300" dirty="0">
                <a:solidFill>
                  <a:schemeClr val="bg1"/>
                </a:solidFill>
              </a:rPr>
              <a:t>Rettet mod </a:t>
            </a:r>
            <a:r>
              <a:rPr lang="da-DK" sz="1300" i="1" dirty="0">
                <a:solidFill>
                  <a:schemeClr val="bg1"/>
                </a:solidFill>
              </a:rPr>
              <a:t>de få</a:t>
            </a:r>
            <a:r>
              <a:rPr lang="da-DK" sz="1300" dirty="0">
                <a:solidFill>
                  <a:schemeClr val="bg1"/>
                </a:solidFill>
              </a:rPr>
              <a:t> eller </a:t>
            </a:r>
            <a:r>
              <a:rPr lang="da-DK" sz="1300" i="1" dirty="0">
                <a:solidFill>
                  <a:schemeClr val="bg1"/>
                </a:solidFill>
              </a:rPr>
              <a:t>et specifikt område</a:t>
            </a:r>
            <a:endParaRPr lang="da-DK" sz="1300" dirty="0">
              <a:solidFill>
                <a:schemeClr val="bg1"/>
              </a:solidFill>
            </a:endParaRPr>
          </a:p>
          <a:p>
            <a:endParaRPr lang="da-DK" dirty="0"/>
          </a:p>
        </p:txBody>
      </p:sp>
      <p:sp>
        <p:nvSpPr>
          <p:cNvPr id="20" name="Tekstfelt 19">
            <a:extLst>
              <a:ext uri="{FF2B5EF4-FFF2-40B4-BE49-F238E27FC236}">
                <a16:creationId xmlns:a16="http://schemas.microsoft.com/office/drawing/2014/main" id="{B43D8249-5E62-4A0E-B53D-26D68BC9A1AA}"/>
              </a:ext>
            </a:extLst>
          </p:cNvPr>
          <p:cNvSpPr txBox="1"/>
          <p:nvPr/>
        </p:nvSpPr>
        <p:spPr>
          <a:xfrm>
            <a:off x="709801" y="7625517"/>
            <a:ext cx="1874993" cy="1277273"/>
          </a:xfrm>
          <a:prstGeom prst="rect">
            <a:avLst/>
          </a:prstGeom>
          <a:noFill/>
        </p:spPr>
        <p:txBody>
          <a:bodyPr wrap="square" rtlCol="0">
            <a:spAutoFit/>
          </a:bodyPr>
          <a:lstStyle/>
          <a:p>
            <a:r>
              <a:rPr lang="da-DK" sz="1400" b="1" dirty="0">
                <a:solidFill>
                  <a:schemeClr val="bg1"/>
                </a:solidFill>
                <a:latin typeface="Calibri (Tekst)"/>
              </a:rPr>
              <a:t>Indgribende trivselsarbejde</a:t>
            </a:r>
          </a:p>
          <a:p>
            <a:endParaRPr lang="da-DK" sz="500" b="1" dirty="0">
              <a:solidFill>
                <a:schemeClr val="bg1"/>
              </a:solidFill>
              <a:latin typeface="Calibri (Tekst)"/>
            </a:endParaRPr>
          </a:p>
          <a:p>
            <a:r>
              <a:rPr lang="da-DK" sz="1300" dirty="0">
                <a:solidFill>
                  <a:schemeClr val="bg1"/>
                </a:solidFill>
                <a:latin typeface="Calibri (Tekst)"/>
              </a:rPr>
              <a:t>Mistrivselshåndtering</a:t>
            </a:r>
          </a:p>
          <a:p>
            <a:r>
              <a:rPr lang="da-DK" sz="1300" dirty="0">
                <a:solidFill>
                  <a:schemeClr val="bg1"/>
                </a:solidFill>
                <a:latin typeface="Calibri (Tekst)"/>
              </a:rPr>
              <a:t>Rettet mod </a:t>
            </a:r>
            <a:r>
              <a:rPr lang="da-DK" sz="1300" i="1" dirty="0">
                <a:solidFill>
                  <a:schemeClr val="bg1"/>
                </a:solidFill>
                <a:latin typeface="Calibri (Tekst)"/>
              </a:rPr>
              <a:t>de enkelte</a:t>
            </a:r>
            <a:endParaRPr lang="da-DK" sz="1300" b="1" dirty="0">
              <a:solidFill>
                <a:schemeClr val="bg1"/>
              </a:solidFill>
              <a:latin typeface="Calibri (Tekst)"/>
            </a:endParaRPr>
          </a:p>
          <a:p>
            <a:endParaRPr lang="da-DK" dirty="0"/>
          </a:p>
        </p:txBody>
      </p:sp>
      <p:sp>
        <p:nvSpPr>
          <p:cNvPr id="21" name="Tekstfelt 20">
            <a:extLst>
              <a:ext uri="{FF2B5EF4-FFF2-40B4-BE49-F238E27FC236}">
                <a16:creationId xmlns:a16="http://schemas.microsoft.com/office/drawing/2014/main" id="{40DB5E9F-487E-4AF4-B006-D5382646199E}"/>
              </a:ext>
            </a:extLst>
          </p:cNvPr>
          <p:cNvSpPr txBox="1"/>
          <p:nvPr/>
        </p:nvSpPr>
        <p:spPr>
          <a:xfrm>
            <a:off x="4688162" y="7560720"/>
            <a:ext cx="2118216" cy="1061829"/>
          </a:xfrm>
          <a:prstGeom prst="rect">
            <a:avLst/>
          </a:prstGeom>
          <a:noFill/>
        </p:spPr>
        <p:txBody>
          <a:bodyPr wrap="square" rtlCol="0">
            <a:spAutoFit/>
          </a:bodyPr>
          <a:lstStyle/>
          <a:p>
            <a:r>
              <a:rPr lang="da-DK" sz="1400" b="1" dirty="0">
                <a:solidFill>
                  <a:schemeClr val="bg1"/>
                </a:solidFill>
              </a:rPr>
              <a:t>Trivselsfremmende arbejde </a:t>
            </a:r>
          </a:p>
          <a:p>
            <a:endParaRPr lang="da-DK" sz="900" b="1" dirty="0">
              <a:solidFill>
                <a:schemeClr val="bg1"/>
              </a:solidFill>
            </a:endParaRPr>
          </a:p>
          <a:p>
            <a:r>
              <a:rPr lang="da-DK" sz="1300" dirty="0">
                <a:solidFill>
                  <a:schemeClr val="bg1"/>
                </a:solidFill>
              </a:rPr>
              <a:t>Trivselsfremmende indsats </a:t>
            </a:r>
          </a:p>
          <a:p>
            <a:r>
              <a:rPr lang="da-DK" sz="1300" dirty="0">
                <a:solidFill>
                  <a:schemeClr val="bg1"/>
                </a:solidFill>
              </a:rPr>
              <a:t>Rettet mod </a:t>
            </a:r>
            <a:r>
              <a:rPr lang="da-DK" sz="1300" i="1" dirty="0">
                <a:solidFill>
                  <a:schemeClr val="bg1"/>
                </a:solidFill>
              </a:rPr>
              <a:t>de mange</a:t>
            </a:r>
            <a:endParaRPr lang="da-DK" sz="1300" dirty="0">
              <a:solidFill>
                <a:schemeClr val="bg1"/>
              </a:solidFill>
            </a:endParaRPr>
          </a:p>
        </p:txBody>
      </p:sp>
    </p:spTree>
    <p:extLst>
      <p:ext uri="{BB962C8B-B14F-4D97-AF65-F5344CB8AC3E}">
        <p14:creationId xmlns:p14="http://schemas.microsoft.com/office/powerpoint/2010/main" val="3754582637"/>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508DCD7FE527B4D8C3C27C3F1B58AC9" ma:contentTypeVersion="7" ma:contentTypeDescription="Create a new document." ma:contentTypeScope="" ma:versionID="feee663b627e2d47c18cdb3f7404e6fb">
  <xsd:schema xmlns:xsd="http://www.w3.org/2001/XMLSchema" xmlns:xs="http://www.w3.org/2001/XMLSchema" xmlns:p="http://schemas.microsoft.com/office/2006/metadata/properties" xmlns:ns3="4616c148-6f48-4f94-8db1-993d02c06abd" targetNamespace="http://schemas.microsoft.com/office/2006/metadata/properties" ma:root="true" ma:fieldsID="110f895a1f717a62dec29cbbdbc7b21c" ns3:_="">
    <xsd:import namespace="4616c148-6f48-4f94-8db1-993d02c06abd"/>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16c148-6f48-4f94-8db1-993d02c06ab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68A24C8-0EBC-4456-AB72-2FD4B567B4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16c148-6f48-4f94-8db1-993d02c06ab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6989BBF-3D37-4498-A16D-FC5FA27DC246}">
  <ds:schemaRefs>
    <ds:schemaRef ds:uri="http://schemas.microsoft.com/office/2006/metadata/properties"/>
    <ds:schemaRef ds:uri="4616c148-6f48-4f94-8db1-993d02c06abd"/>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www.w3.org/XML/1998/namespace"/>
  </ds:schemaRefs>
</ds:datastoreItem>
</file>

<file path=customXml/itemProps3.xml><?xml version="1.0" encoding="utf-8"?>
<ds:datastoreItem xmlns:ds="http://schemas.openxmlformats.org/officeDocument/2006/customXml" ds:itemID="{875A19B3-D391-4A9D-B69A-0783B9034E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2171</TotalTime>
  <Words>294</Words>
  <Application>Microsoft Office PowerPoint</Application>
  <PresentationFormat>A4-papir (210 x 297 mm)</PresentationFormat>
  <Paragraphs>23</Paragraphs>
  <Slides>1</Slides>
  <Notes>0</Notes>
  <HiddenSlides>0</HiddenSlides>
  <MMClips>0</MMClips>
  <ScaleCrop>false</ScaleCrop>
  <HeadingPairs>
    <vt:vector size="6" baseType="variant">
      <vt:variant>
        <vt:lpstr>Benyttede skrifttyper</vt:lpstr>
      </vt:variant>
      <vt:variant>
        <vt:i4>6</vt:i4>
      </vt:variant>
      <vt:variant>
        <vt:lpstr>Tema</vt:lpstr>
      </vt:variant>
      <vt:variant>
        <vt:i4>1</vt:i4>
      </vt:variant>
      <vt:variant>
        <vt:lpstr>Slidetitler</vt:lpstr>
      </vt:variant>
      <vt:variant>
        <vt:i4>1</vt:i4>
      </vt:variant>
    </vt:vector>
  </HeadingPairs>
  <TitlesOfParts>
    <vt:vector size="8" baseType="lpstr">
      <vt:lpstr>Arial</vt:lpstr>
      <vt:lpstr>Calibri</vt:lpstr>
      <vt:lpstr>Calibri (Tekst)</vt:lpstr>
      <vt:lpstr>Calibri Light</vt:lpstr>
      <vt:lpstr>Founders Grotesk</vt:lpstr>
      <vt:lpstr>Founders Grotesk Medium</vt:lpstr>
      <vt:lpstr>Office-tema</vt:lpstr>
      <vt:lpstr>PowerPoint-præsentation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Microsoft Office-bruger</dc:creator>
  <cp:lastModifiedBy>Stine Gry Staal Steffensen</cp:lastModifiedBy>
  <cp:revision>65</cp:revision>
  <cp:lastPrinted>2019-03-15T13:09:37Z</cp:lastPrinted>
  <dcterms:created xsi:type="dcterms:W3CDTF">2019-03-14T08:31:50Z</dcterms:created>
  <dcterms:modified xsi:type="dcterms:W3CDTF">2020-04-23T06:18:56Z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0x0101007508DCD7FE527B4D8C3C27C3F1B58AC9</vt:lpwstr>
  </property>
</Properties>
</file>