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BA5"/>
    <a:srgbClr val="D9D9D9"/>
    <a:srgbClr val="103F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llemlayou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Ingen typografi, tabelgit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2DE63D5-997A-4646-A377-4702673A728D}" styleName="Lyst layout 2 - Markering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2833802-FEF1-4C79-8D5D-14CF1EAF98D9}" styleName="Lyst layout 2 - Markering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012ECD-51FC-41F1-AA8D-1B2483CD663E}" styleName="Lyst layout 2 - Markering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A111915-BE36-4E01-A7E5-04B1672EAD32}" styleName="Lyst layout 2 - Markering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12C8C85-51F0-491E-9774-3900AFEF0FD7}" styleName="Lyst layout 2 - Markering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BDBED569-4797-4DF1-A0F4-6AAB3CD982D8}" styleName="Lyst layout 3 - Markering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D083AE6-46FA-4A59-8FB0-9F97EB10719F}" styleName="Lyst layout 3 - Markering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8799B23B-EC83-4686-B30A-512413B5E67A}" styleName="Lyst layout 3 - Markering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DA37D80-6434-44D0-A028-1B22A696006F}" styleName="Lyst layout 3 - Markering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D5ABB26-0587-4C30-8999-92F81FD0307C}" styleName="Ingen typografi, intet git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Lyst layout 1 - Markering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16DA210-FB5B-4158-B5E0-FEB733F419BA}" styleName="Lyst layou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505E3EF-67EA-436B-97B2-0124C06EBD24}" styleName="Mellemlayout 4 - Markering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F5AB1C69-6EDB-4FF4-983F-18BD219EF322}" styleName="Mellemlayout 2 - Markering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8D230F3-CF80-4859-8CE7-A43EE81993B5}" styleName="Lyst layout 1 - Markering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392"/>
    <p:restoredTop sz="94718"/>
  </p:normalViewPr>
  <p:slideViewPr>
    <p:cSldViewPr snapToGrid="0" snapToObjects="1">
      <p:cViewPr varScale="1">
        <p:scale>
          <a:sx n="86" d="100"/>
          <a:sy n="86" d="100"/>
        </p:scale>
        <p:origin x="93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315C4-1713-AB49-BD9C-E01014402B34}" type="datetimeFigureOut">
              <a:rPr lang="da-DK" smtClean="0"/>
              <a:t>24-04-2020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B78DC-C2A7-BB44-934A-8120CB091451}" type="slidenum">
              <a:rPr lang="da-DK" smtClean="0"/>
              <a:t>‹nr.›</a:t>
            </a:fld>
            <a:endParaRPr lang="da-DK"/>
          </a:p>
        </p:txBody>
      </p:sp>
      <p:sp>
        <p:nvSpPr>
          <p:cNvPr id="18" name="Pladsholder til tekst 17">
            <a:extLst>
              <a:ext uri="{FF2B5EF4-FFF2-40B4-BE49-F238E27FC236}">
                <a16:creationId xmlns:a16="http://schemas.microsoft.com/office/drawing/2014/main" id="{A3A0BC45-FB2D-D749-B923-473F858A5AE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3225" y="2316163"/>
            <a:ext cx="9066213" cy="3130550"/>
          </a:xfrm>
          <a:prstGeom prst="rect">
            <a:avLst/>
          </a:prstGeom>
        </p:spPr>
        <p:txBody>
          <a:bodyPr/>
          <a:lstStyle/>
          <a:p>
            <a:r>
              <a:rPr lang="da-DK"/>
              <a:t>Rediger teksttypografien i masteren
Andet niveau
Tredje niveau
Fjerde niveau
Femte niveau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668964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039" y="365127"/>
            <a:ext cx="8543925" cy="1325563"/>
          </a:xfrm>
          <a:prstGeom prst="rect">
            <a:avLst/>
          </a:prstGeom>
        </p:spPr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9" y="1825625"/>
            <a:ext cx="8543925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a-DK"/>
              <a:t>Rediger teksttypografien i masteren
Andet niveau
Tredje niveau
Fjerde niveau
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315C4-1713-AB49-BD9C-E01014402B34}" type="datetimeFigureOut">
              <a:rPr lang="da-DK" smtClean="0"/>
              <a:t>24-04-2020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B78DC-C2A7-BB44-934A-8120CB09145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39147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  <a:prstGeom prst="rect">
            <a:avLst/>
          </a:prstGeom>
        </p:spPr>
        <p:txBody>
          <a:bodyPr vert="eaVert"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a-DK"/>
              <a:t>Rediger teksttypografien i masteren
Andet niveau
Tredje niveau
Fjerde niveau
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315C4-1713-AB49-BD9C-E01014402B34}" type="datetimeFigureOut">
              <a:rPr lang="da-DK" smtClean="0"/>
              <a:t>24-04-2020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B78DC-C2A7-BB44-934A-8120CB09145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32908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039" y="365127"/>
            <a:ext cx="8543925" cy="1325563"/>
          </a:xfrm>
          <a:prstGeom prst="rect">
            <a:avLst/>
          </a:prstGeom>
        </p:spPr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1039" y="1825625"/>
            <a:ext cx="8543925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a-DK"/>
              <a:t>Rediger teksttypografien i masteren
Andet niveau
Tredje niveau
Fjerde niveau
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315C4-1713-AB49-BD9C-E01014402B34}" type="datetimeFigureOut">
              <a:rPr lang="da-DK" smtClean="0"/>
              <a:t>24-04-2020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B78DC-C2A7-BB44-934A-8120CB09145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04422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81" y="1709740"/>
            <a:ext cx="8543925" cy="2852737"/>
          </a:xfrm>
          <a:prstGeom prst="rect">
            <a:avLst/>
          </a:prstGeom>
        </p:spPr>
        <p:txBody>
          <a:bodyPr anchor="b"/>
          <a:lstStyle>
            <a:lvl1pPr>
              <a:defRPr sz="5999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81" y="4589466"/>
            <a:ext cx="8543925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18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6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8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4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Rediger teksttypografien i masteren
Andet niveau
Tredje niveau
Fjerde niveau
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315C4-1713-AB49-BD9C-E01014402B34}" type="datetimeFigureOut">
              <a:rPr lang="da-DK" smtClean="0"/>
              <a:t>24-04-2020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B78DC-C2A7-BB44-934A-8120CB09145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60003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039" y="365127"/>
            <a:ext cx="8543925" cy="1325563"/>
          </a:xfrm>
          <a:prstGeom prst="rect">
            <a:avLst/>
          </a:prstGeom>
        </p:spPr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a-DK"/>
              <a:t>Rediger teksttypografien i masteren
Andet niveau
Tredje niveau
Fjerde niveau
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a-DK"/>
              <a:t>Rediger teksttypografien i masteren
Andet niveau
Tredje niveau
Fjerde niveau
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315C4-1713-AB49-BD9C-E01014402B34}" type="datetimeFigureOut">
              <a:rPr lang="da-DK" smtClean="0"/>
              <a:t>24-04-2020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B78DC-C2A7-BB44-934A-8120CB09145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52839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9" y="365127"/>
            <a:ext cx="8543925" cy="1325563"/>
          </a:xfrm>
          <a:prstGeom prst="rect">
            <a:avLst/>
          </a:prstGeom>
        </p:spPr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30" y="1681164"/>
            <a:ext cx="4190702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181" indent="0">
              <a:buNone/>
              <a:defRPr sz="2000" b="1"/>
            </a:lvl2pPr>
            <a:lvl3pPr marL="914361" indent="0">
              <a:buNone/>
              <a:defRPr sz="1800" b="1"/>
            </a:lvl3pPr>
            <a:lvl4pPr marL="1371543" indent="0">
              <a:buNone/>
              <a:defRPr sz="1600" b="1"/>
            </a:lvl4pPr>
            <a:lvl5pPr marL="1828724" indent="0">
              <a:buNone/>
              <a:defRPr sz="1600" b="1"/>
            </a:lvl5pPr>
            <a:lvl6pPr marL="2285904" indent="0">
              <a:buNone/>
              <a:defRPr sz="1600" b="1"/>
            </a:lvl6pPr>
            <a:lvl7pPr marL="2743085" indent="0">
              <a:buNone/>
              <a:defRPr sz="1600" b="1"/>
            </a:lvl7pPr>
            <a:lvl8pPr marL="3200266" indent="0">
              <a:buNone/>
              <a:defRPr sz="1600" b="1"/>
            </a:lvl8pPr>
            <a:lvl9pPr marL="3657447" indent="0">
              <a:buNone/>
              <a:defRPr sz="1600" b="1"/>
            </a:lvl9pPr>
          </a:lstStyle>
          <a:p>
            <a:pPr lvl="0"/>
            <a:r>
              <a:rPr lang="da-DK"/>
              <a:t>Rediger teksttypografien i masteren
Andet niveau
Tredje niveau
Fjerde niveau
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30" y="2505076"/>
            <a:ext cx="4190702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a-DK"/>
              <a:t>Rediger teksttypografien i masteren
Andet niveau
Tredje niveau
Fjerde niveau
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4" y="1681164"/>
            <a:ext cx="4211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181" indent="0">
              <a:buNone/>
              <a:defRPr sz="2000" b="1"/>
            </a:lvl2pPr>
            <a:lvl3pPr marL="914361" indent="0">
              <a:buNone/>
              <a:defRPr sz="1800" b="1"/>
            </a:lvl3pPr>
            <a:lvl4pPr marL="1371543" indent="0">
              <a:buNone/>
              <a:defRPr sz="1600" b="1"/>
            </a:lvl4pPr>
            <a:lvl5pPr marL="1828724" indent="0">
              <a:buNone/>
              <a:defRPr sz="1600" b="1"/>
            </a:lvl5pPr>
            <a:lvl6pPr marL="2285904" indent="0">
              <a:buNone/>
              <a:defRPr sz="1600" b="1"/>
            </a:lvl6pPr>
            <a:lvl7pPr marL="2743085" indent="0">
              <a:buNone/>
              <a:defRPr sz="1600" b="1"/>
            </a:lvl7pPr>
            <a:lvl8pPr marL="3200266" indent="0">
              <a:buNone/>
              <a:defRPr sz="1600" b="1"/>
            </a:lvl8pPr>
            <a:lvl9pPr marL="3657447" indent="0">
              <a:buNone/>
              <a:defRPr sz="1600" b="1"/>
            </a:lvl9pPr>
          </a:lstStyle>
          <a:p>
            <a:pPr lvl="0"/>
            <a:r>
              <a:rPr lang="da-DK"/>
              <a:t>Rediger teksttypografien i masteren
Andet niveau
Tredje niveau
Fjerde niveau
Femte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4" y="2505076"/>
            <a:ext cx="4211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a-DK"/>
              <a:t>Rediger teksttypografien i masteren
Andet niveau
Tredje niveau
Fjerde niveau
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315C4-1713-AB49-BD9C-E01014402B34}" type="datetimeFigureOut">
              <a:rPr lang="da-DK" smtClean="0"/>
              <a:t>24-04-2020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B78DC-C2A7-BB44-934A-8120CB09145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29498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039" y="365127"/>
            <a:ext cx="8543925" cy="1325563"/>
          </a:xfrm>
          <a:prstGeom prst="rect">
            <a:avLst/>
          </a:prstGeom>
        </p:spPr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315C4-1713-AB49-BD9C-E01014402B34}" type="datetimeFigureOut">
              <a:rPr lang="da-DK" smtClean="0"/>
              <a:t>24-04-2020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B78DC-C2A7-BB44-934A-8120CB09145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8221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315C4-1713-AB49-BD9C-E01014402B34}" type="datetimeFigureOut">
              <a:rPr lang="da-DK" smtClean="0"/>
              <a:t>24-04-2020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B78DC-C2A7-BB44-934A-8120CB09145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68391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4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1" y="987428"/>
            <a:ext cx="5014913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Rediger teksttypografien i masteren
Andet niveau
Tredje niveau
Fjerde niveau
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4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181" indent="0">
              <a:buNone/>
              <a:defRPr sz="1400"/>
            </a:lvl2pPr>
            <a:lvl3pPr marL="914361" indent="0">
              <a:buNone/>
              <a:defRPr sz="1200"/>
            </a:lvl3pPr>
            <a:lvl4pPr marL="1371543" indent="0">
              <a:buNone/>
              <a:defRPr sz="1000"/>
            </a:lvl4pPr>
            <a:lvl5pPr marL="1828724" indent="0">
              <a:buNone/>
              <a:defRPr sz="1000"/>
            </a:lvl5pPr>
            <a:lvl6pPr marL="2285904" indent="0">
              <a:buNone/>
              <a:defRPr sz="1000"/>
            </a:lvl6pPr>
            <a:lvl7pPr marL="2743085" indent="0">
              <a:buNone/>
              <a:defRPr sz="1000"/>
            </a:lvl7pPr>
            <a:lvl8pPr marL="3200266" indent="0">
              <a:buNone/>
              <a:defRPr sz="1000"/>
            </a:lvl8pPr>
            <a:lvl9pPr marL="3657447" indent="0">
              <a:buNone/>
              <a:defRPr sz="1000"/>
            </a:lvl9pPr>
          </a:lstStyle>
          <a:p>
            <a:pPr lvl="0"/>
            <a:r>
              <a:rPr lang="da-DK"/>
              <a:t>Rediger teksttypografien i masteren
Andet niveau
Tredje niveau
Fjerde niveau
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315C4-1713-AB49-BD9C-E01014402B34}" type="datetimeFigureOut">
              <a:rPr lang="da-DK" smtClean="0"/>
              <a:t>24-04-2020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B78DC-C2A7-BB44-934A-8120CB09145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71909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4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1" y="987428"/>
            <a:ext cx="5014913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181" indent="0">
              <a:buNone/>
              <a:defRPr sz="2800"/>
            </a:lvl2pPr>
            <a:lvl3pPr marL="914361" indent="0">
              <a:buNone/>
              <a:defRPr sz="2400"/>
            </a:lvl3pPr>
            <a:lvl4pPr marL="1371543" indent="0">
              <a:buNone/>
              <a:defRPr sz="2000"/>
            </a:lvl4pPr>
            <a:lvl5pPr marL="1828724" indent="0">
              <a:buNone/>
              <a:defRPr sz="2000"/>
            </a:lvl5pPr>
            <a:lvl6pPr marL="2285904" indent="0">
              <a:buNone/>
              <a:defRPr sz="2000"/>
            </a:lvl6pPr>
            <a:lvl7pPr marL="2743085" indent="0">
              <a:buNone/>
              <a:defRPr sz="2000"/>
            </a:lvl7pPr>
            <a:lvl8pPr marL="3200266" indent="0">
              <a:buNone/>
              <a:defRPr sz="2000"/>
            </a:lvl8pPr>
            <a:lvl9pPr marL="3657447" indent="0">
              <a:buNone/>
              <a:defRPr sz="2000"/>
            </a:lvl9pPr>
          </a:lstStyle>
          <a:p>
            <a:r>
              <a:rPr lang="da-DK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4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181" indent="0">
              <a:buNone/>
              <a:defRPr sz="1400"/>
            </a:lvl2pPr>
            <a:lvl3pPr marL="914361" indent="0">
              <a:buNone/>
              <a:defRPr sz="1200"/>
            </a:lvl3pPr>
            <a:lvl4pPr marL="1371543" indent="0">
              <a:buNone/>
              <a:defRPr sz="1000"/>
            </a:lvl4pPr>
            <a:lvl5pPr marL="1828724" indent="0">
              <a:buNone/>
              <a:defRPr sz="1000"/>
            </a:lvl5pPr>
            <a:lvl6pPr marL="2285904" indent="0">
              <a:buNone/>
              <a:defRPr sz="1000"/>
            </a:lvl6pPr>
            <a:lvl7pPr marL="2743085" indent="0">
              <a:buNone/>
              <a:defRPr sz="1000"/>
            </a:lvl7pPr>
            <a:lvl8pPr marL="3200266" indent="0">
              <a:buNone/>
              <a:defRPr sz="1000"/>
            </a:lvl8pPr>
            <a:lvl9pPr marL="3657447" indent="0">
              <a:buNone/>
              <a:defRPr sz="1000"/>
            </a:lvl9pPr>
          </a:lstStyle>
          <a:p>
            <a:pPr lvl="0"/>
            <a:r>
              <a:rPr lang="da-DK"/>
              <a:t>Rediger teksttypografien i masteren
Andet niveau
Tredje niveau
Fjerde niveau
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315C4-1713-AB49-BD9C-E01014402B34}" type="datetimeFigureOut">
              <a:rPr lang="da-DK" smtClean="0"/>
              <a:t>24-04-2020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B78DC-C2A7-BB44-934A-8120CB09145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24598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3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C315C4-1713-AB49-BD9C-E01014402B34}" type="datetimeFigureOut">
              <a:rPr lang="da-DK" smtClean="0"/>
              <a:t>24-04-2020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4" y="6356353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3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0B78DC-C2A7-BB44-934A-8120CB09145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20438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361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1" indent="-228591" algn="l" defTabSz="914361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72" indent="-228591" algn="l" defTabSz="91436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52" indent="-228591" algn="l" defTabSz="91436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33" indent="-228591" algn="l" defTabSz="91436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14" indent="-228591" algn="l" defTabSz="91436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5" indent="-228591" algn="l" defTabSz="91436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76" indent="-228591" algn="l" defTabSz="91436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57" indent="-228591" algn="l" defTabSz="91436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37" indent="-228591" algn="l" defTabSz="91436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1" algn="l" defTabSz="9143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1" algn="l" defTabSz="9143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3" algn="l" defTabSz="9143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4" algn="l" defTabSz="9143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4" algn="l" defTabSz="9143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85" algn="l" defTabSz="9143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66" algn="l" defTabSz="9143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47" algn="l" defTabSz="9143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Rektangel 113">
            <a:extLst>
              <a:ext uri="{FF2B5EF4-FFF2-40B4-BE49-F238E27FC236}">
                <a16:creationId xmlns:a16="http://schemas.microsoft.com/office/drawing/2014/main" id="{103F8168-E453-4AFD-A313-9F379D6D7ADF}"/>
              </a:ext>
            </a:extLst>
          </p:cNvPr>
          <p:cNvSpPr/>
          <p:nvPr/>
        </p:nvSpPr>
        <p:spPr>
          <a:xfrm>
            <a:off x="-5834" y="2"/>
            <a:ext cx="9911832" cy="866271"/>
          </a:xfrm>
          <a:prstGeom prst="rect">
            <a:avLst/>
          </a:prstGeom>
          <a:solidFill>
            <a:srgbClr val="009B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10" name="Titel 1">
            <a:extLst>
              <a:ext uri="{FF2B5EF4-FFF2-40B4-BE49-F238E27FC236}">
                <a16:creationId xmlns:a16="http://schemas.microsoft.com/office/drawing/2014/main" id="{F3D1D3FE-94B1-4909-A17B-7A1190939283}"/>
              </a:ext>
            </a:extLst>
          </p:cNvPr>
          <p:cNvSpPr txBox="1">
            <a:spLocks/>
          </p:cNvSpPr>
          <p:nvPr/>
        </p:nvSpPr>
        <p:spPr>
          <a:xfrm>
            <a:off x="1041814" y="-17726"/>
            <a:ext cx="8116473" cy="866271"/>
          </a:xfrm>
          <a:prstGeom prst="rect">
            <a:avLst/>
          </a:prstGeom>
        </p:spPr>
        <p:txBody>
          <a:bodyPr vert="horz" lIns="91441" tIns="45720" rIns="91441" bIns="4572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a-DK" sz="2400" b="1" dirty="0">
                <a:solidFill>
                  <a:schemeClr val="bg1"/>
                </a:solidFill>
                <a:latin typeface="Founders Grotesk Bold"/>
                <a:cs typeface="Arial" panose="020B0604020202020204" pitchFamily="34" charset="0"/>
              </a:rPr>
              <a:t>Handleplan </a:t>
            </a:r>
          </a:p>
        </p:txBody>
      </p:sp>
      <p:pic>
        <p:nvPicPr>
          <p:cNvPr id="62" name="Grafik 61">
            <a:extLst>
              <a:ext uri="{FF2B5EF4-FFF2-40B4-BE49-F238E27FC236}">
                <a16:creationId xmlns:a16="http://schemas.microsoft.com/office/drawing/2014/main" id="{B4E32255-8D70-E340-93DC-42A438B6E7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5342" y="173682"/>
            <a:ext cx="513181" cy="513181"/>
          </a:xfrm>
          <a:prstGeom prst="rect">
            <a:avLst/>
          </a:prstGeom>
        </p:spPr>
      </p:pic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EA7CCBEB-B486-B540-91D0-5D35453A3A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0996243"/>
              </p:ext>
            </p:extLst>
          </p:nvPr>
        </p:nvGraphicFramePr>
        <p:xfrm>
          <a:off x="166064" y="1684995"/>
          <a:ext cx="9568036" cy="4999323"/>
        </p:xfrm>
        <a:graphic>
          <a:graphicData uri="http://schemas.openxmlformats.org/drawingml/2006/table">
            <a:tbl>
              <a:tblPr firstRow="1" firstCol="1" bandRow="1">
                <a:tableStyleId>{0505E3EF-67EA-436B-97B2-0124C06EBD24}</a:tableStyleId>
              </a:tblPr>
              <a:tblGrid>
                <a:gridCol w="2507784">
                  <a:extLst>
                    <a:ext uri="{9D8B030D-6E8A-4147-A177-3AD203B41FA5}">
                      <a16:colId xmlns:a16="http://schemas.microsoft.com/office/drawing/2014/main" val="1027330540"/>
                    </a:ext>
                  </a:extLst>
                </a:gridCol>
                <a:gridCol w="1642706">
                  <a:extLst>
                    <a:ext uri="{9D8B030D-6E8A-4147-A177-3AD203B41FA5}">
                      <a16:colId xmlns:a16="http://schemas.microsoft.com/office/drawing/2014/main" val="1490360028"/>
                    </a:ext>
                  </a:extLst>
                </a:gridCol>
                <a:gridCol w="1235214">
                  <a:extLst>
                    <a:ext uri="{9D8B030D-6E8A-4147-A177-3AD203B41FA5}">
                      <a16:colId xmlns:a16="http://schemas.microsoft.com/office/drawing/2014/main" val="2890524161"/>
                    </a:ext>
                  </a:extLst>
                </a:gridCol>
                <a:gridCol w="1107872">
                  <a:extLst>
                    <a:ext uri="{9D8B030D-6E8A-4147-A177-3AD203B41FA5}">
                      <a16:colId xmlns:a16="http://schemas.microsoft.com/office/drawing/2014/main" val="4102370935"/>
                    </a:ext>
                  </a:extLst>
                </a:gridCol>
                <a:gridCol w="1540834">
                  <a:extLst>
                    <a:ext uri="{9D8B030D-6E8A-4147-A177-3AD203B41FA5}">
                      <a16:colId xmlns:a16="http://schemas.microsoft.com/office/drawing/2014/main" val="3677640206"/>
                    </a:ext>
                  </a:extLst>
                </a:gridCol>
                <a:gridCol w="1533626">
                  <a:extLst>
                    <a:ext uri="{9D8B030D-6E8A-4147-A177-3AD203B41FA5}">
                      <a16:colId xmlns:a16="http://schemas.microsoft.com/office/drawing/2014/main" val="1883175753"/>
                    </a:ext>
                  </a:extLst>
                </a:gridCol>
              </a:tblGrid>
              <a:tr h="7504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500" dirty="0">
                          <a:effectLst/>
                          <a:latin typeface="Founders Grotesk Bold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BESKRIVELSE AF INDSATS </a:t>
                      </a:r>
                    </a:p>
                  </a:txBody>
                  <a:tcPr marL="87130" marR="87130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500" dirty="0">
                          <a:effectLst/>
                          <a:latin typeface="Founders Grotesk Bold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MÅL FOR INDSATS </a:t>
                      </a:r>
                    </a:p>
                  </a:txBody>
                  <a:tcPr marL="87130" marR="87130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500" dirty="0">
                          <a:effectLst/>
                          <a:latin typeface="Founders Grotesk Bold"/>
                        </a:rPr>
                        <a:t>MÅLGRUPPE</a:t>
                      </a:r>
                      <a:endParaRPr lang="da-DK" sz="1500" b="0" dirty="0">
                        <a:effectLst/>
                        <a:latin typeface="Founders Grotesk Bold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130" marR="87130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500" b="1" dirty="0">
                          <a:effectLst/>
                          <a:latin typeface="Founders Grotesk Bold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TIDSPLAN</a:t>
                      </a:r>
                    </a:p>
                  </a:txBody>
                  <a:tcPr marL="87130" marR="87130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a-DK" sz="1500" dirty="0">
                        <a:effectLst/>
                        <a:latin typeface="Founders Grotesk Bold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500" dirty="0">
                          <a:effectLst/>
                          <a:latin typeface="Founders Grotesk Bold"/>
                        </a:rPr>
                        <a:t>HVEM GØR HVAD?</a:t>
                      </a:r>
                      <a:endParaRPr lang="da-DK" sz="1500" b="0" dirty="0">
                        <a:effectLst/>
                        <a:latin typeface="Founders Grotesk Bold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130" marR="87130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a-DK" sz="1500" dirty="0">
                        <a:effectLst/>
                        <a:latin typeface="Founders Grotesk Bold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500" dirty="0">
                          <a:effectLst/>
                          <a:latin typeface="Founders Grotesk Bold"/>
                        </a:rPr>
                        <a:t>EVALUERINGS- TIDSPUNKT</a:t>
                      </a:r>
                      <a:endParaRPr lang="da-DK" sz="1500" b="0" dirty="0">
                        <a:effectLst/>
                        <a:latin typeface="Founders Grotesk Bold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130" marR="87130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22256684"/>
                  </a:ext>
                </a:extLst>
              </a:tr>
              <a:tr h="14193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da-DK" sz="11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130" marR="87130" marT="0" marB="0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da-DK" sz="11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130" marR="87130" marT="0" marB="0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1100" b="0" dirty="0">
                          <a:effectLst/>
                          <a:latin typeface="+mn-lt"/>
                        </a:rPr>
                        <a:t> </a:t>
                      </a:r>
                      <a:endParaRPr lang="da-DK" sz="11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1100" b="0" dirty="0">
                          <a:effectLst/>
                          <a:latin typeface="+mn-lt"/>
                        </a:rPr>
                        <a:t> </a:t>
                      </a:r>
                      <a:endParaRPr lang="da-DK" sz="11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130" marR="87130" marT="0" marB="0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1100" b="0" dirty="0">
                          <a:effectLst/>
                          <a:latin typeface="+mn-lt"/>
                        </a:rPr>
                        <a:t> </a:t>
                      </a:r>
                      <a:endParaRPr lang="da-DK" sz="11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1100" b="0" dirty="0">
                          <a:effectLst/>
                          <a:latin typeface="+mn-lt"/>
                        </a:rPr>
                        <a:t> </a:t>
                      </a:r>
                      <a:endParaRPr lang="da-DK" sz="11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130" marR="87130" marT="0" marB="0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1100" b="0" dirty="0">
                          <a:effectLst/>
                          <a:latin typeface="+mn-lt"/>
                        </a:rPr>
                        <a:t> </a:t>
                      </a:r>
                      <a:endParaRPr lang="da-DK" sz="11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1100" b="0" dirty="0">
                          <a:effectLst/>
                          <a:latin typeface="+mn-lt"/>
                        </a:rPr>
                        <a:t> </a:t>
                      </a:r>
                      <a:endParaRPr lang="da-DK" sz="11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130" marR="87130" marT="0" marB="0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1100" b="0" dirty="0">
                          <a:effectLst/>
                          <a:latin typeface="+mn-lt"/>
                        </a:rPr>
                        <a:t> </a:t>
                      </a:r>
                      <a:endParaRPr lang="da-DK" sz="11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1100" b="0" dirty="0">
                          <a:effectLst/>
                          <a:latin typeface="+mn-lt"/>
                        </a:rPr>
                        <a:t> </a:t>
                      </a:r>
                      <a:endParaRPr lang="da-DK" sz="11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130" marR="87130" marT="0" marB="0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45213947"/>
                  </a:ext>
                </a:extLst>
              </a:tr>
              <a:tr h="14293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da-DK" sz="11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130" marR="87130" marT="0" marB="0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da-DK" sz="11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130" marR="87130" marT="0" marB="0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1100" b="0" dirty="0">
                          <a:effectLst/>
                          <a:latin typeface="+mn-lt"/>
                        </a:rPr>
                        <a:t> </a:t>
                      </a:r>
                      <a:endParaRPr lang="da-DK" sz="11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1100" b="0" dirty="0">
                          <a:effectLst/>
                          <a:latin typeface="+mn-lt"/>
                        </a:rPr>
                        <a:t> </a:t>
                      </a:r>
                      <a:endParaRPr lang="da-DK" sz="11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130" marR="87130" marT="0" marB="0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1100" b="0" dirty="0">
                          <a:effectLst/>
                          <a:latin typeface="+mn-lt"/>
                        </a:rPr>
                        <a:t> </a:t>
                      </a:r>
                      <a:endParaRPr lang="da-DK" sz="11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1100" b="0" dirty="0">
                          <a:effectLst/>
                          <a:latin typeface="+mn-lt"/>
                        </a:rPr>
                        <a:t> </a:t>
                      </a:r>
                      <a:endParaRPr lang="da-DK" sz="11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130" marR="87130" marT="0" marB="0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1100" b="0" dirty="0">
                          <a:effectLst/>
                          <a:latin typeface="+mn-lt"/>
                        </a:rPr>
                        <a:t> </a:t>
                      </a:r>
                      <a:endParaRPr lang="da-DK" sz="11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1100" b="0" dirty="0">
                          <a:effectLst/>
                          <a:latin typeface="+mn-lt"/>
                        </a:rPr>
                        <a:t> </a:t>
                      </a:r>
                      <a:endParaRPr lang="da-DK" sz="11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130" marR="87130" marT="0" marB="0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1100" b="0" dirty="0">
                          <a:effectLst/>
                          <a:latin typeface="+mn-lt"/>
                        </a:rPr>
                        <a:t> </a:t>
                      </a:r>
                      <a:endParaRPr lang="da-DK" sz="11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1100" b="0" dirty="0">
                          <a:effectLst/>
                          <a:latin typeface="+mn-lt"/>
                        </a:rPr>
                        <a:t> </a:t>
                      </a:r>
                      <a:endParaRPr lang="da-DK" sz="11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130" marR="87130" marT="0" marB="0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74522694"/>
                  </a:ext>
                </a:extLst>
              </a:tr>
              <a:tr h="14002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da-DK" sz="11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130" marR="87130" marT="0" marB="0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da-DK" sz="11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130" marR="87130" marT="0" marB="0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1100" b="0" dirty="0">
                          <a:effectLst/>
                          <a:latin typeface="+mn-lt"/>
                        </a:rPr>
                        <a:t> </a:t>
                      </a:r>
                      <a:endParaRPr lang="da-DK" sz="11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1100" b="0" dirty="0">
                          <a:effectLst/>
                          <a:latin typeface="+mn-lt"/>
                        </a:rPr>
                        <a:t> </a:t>
                      </a:r>
                      <a:endParaRPr lang="da-DK" sz="11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130" marR="87130" marT="0" marB="0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1100" b="0" dirty="0">
                          <a:effectLst/>
                          <a:latin typeface="+mn-lt"/>
                        </a:rPr>
                        <a:t> </a:t>
                      </a:r>
                      <a:endParaRPr lang="da-DK" sz="11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1100" b="0" dirty="0">
                          <a:effectLst/>
                          <a:latin typeface="+mn-lt"/>
                        </a:rPr>
                        <a:t> </a:t>
                      </a:r>
                      <a:endParaRPr lang="da-DK" sz="11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130" marR="87130" marT="0" marB="0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1100" b="0" dirty="0">
                          <a:effectLst/>
                          <a:latin typeface="+mn-lt"/>
                        </a:rPr>
                        <a:t> </a:t>
                      </a:r>
                      <a:endParaRPr lang="da-DK" sz="11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1100" b="0" dirty="0">
                          <a:effectLst/>
                          <a:latin typeface="+mn-lt"/>
                        </a:rPr>
                        <a:t> </a:t>
                      </a:r>
                      <a:endParaRPr lang="da-DK" sz="11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130" marR="87130" marT="0" marB="0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1100" b="0" dirty="0">
                          <a:effectLst/>
                          <a:latin typeface="+mn-lt"/>
                        </a:rPr>
                        <a:t> </a:t>
                      </a:r>
                      <a:endParaRPr lang="da-DK" sz="11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1100" b="0" dirty="0">
                          <a:effectLst/>
                          <a:latin typeface="+mn-lt"/>
                        </a:rPr>
                        <a:t> </a:t>
                      </a:r>
                      <a:endParaRPr lang="da-DK" sz="11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130" marR="87130" marT="0" marB="0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467930"/>
                  </a:ext>
                </a:extLst>
              </a:tr>
            </a:tbl>
          </a:graphicData>
        </a:graphic>
      </p:graphicFrame>
      <p:sp>
        <p:nvSpPr>
          <p:cNvPr id="63" name="Rektangel 62">
            <a:extLst>
              <a:ext uri="{FF2B5EF4-FFF2-40B4-BE49-F238E27FC236}">
                <a16:creationId xmlns:a16="http://schemas.microsoft.com/office/drawing/2014/main" id="{04902F1E-F42F-FA46-ACF9-30118061D375}"/>
              </a:ext>
            </a:extLst>
          </p:cNvPr>
          <p:cNvSpPr/>
          <p:nvPr/>
        </p:nvSpPr>
        <p:spPr>
          <a:xfrm>
            <a:off x="166064" y="1022225"/>
            <a:ext cx="9568036" cy="66277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a-DK">
                <a:solidFill>
                  <a:schemeClr val="tx1"/>
                </a:solidFill>
                <a:latin typeface="Founders Grotesk Medium" panose="020B0603030202060203" pitchFamily="34" charset="77"/>
              </a:rPr>
              <a:t>Valgt vidensområde </a:t>
            </a:r>
            <a:r>
              <a:rPr lang="da-DK" dirty="0">
                <a:solidFill>
                  <a:schemeClr val="tx1"/>
                </a:solidFill>
                <a:latin typeface="Founders Grotesk Medium" panose="020B0603030202060203" pitchFamily="34" charset="77"/>
              </a:rPr>
              <a:t>og anbefaling:</a:t>
            </a:r>
          </a:p>
        </p:txBody>
      </p:sp>
    </p:spTree>
    <p:extLst>
      <p:ext uri="{BB962C8B-B14F-4D97-AF65-F5344CB8AC3E}">
        <p14:creationId xmlns:p14="http://schemas.microsoft.com/office/powerpoint/2010/main" val="1365558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andleplan_" id="{309B2562-9866-3D49-93A2-E1C6A06C61D1}" vid="{BAC8FA99-6620-5145-88DF-F7B66243AF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Office-tema</Template>
  <TotalTime>113</TotalTime>
  <Words>20</Words>
  <Application>Microsoft Office PowerPoint</Application>
  <PresentationFormat>A4-papir (210 x 297 mm)</PresentationFormat>
  <Paragraphs>34</Paragraphs>
  <Slides>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5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Founders Grotesk Bold</vt:lpstr>
      <vt:lpstr>Founders Grotesk Medium</vt:lpstr>
      <vt:lpstr>Office-tema</vt:lpstr>
      <vt:lpstr>PowerPoint-præsentation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VURDERING OG OVERBLIK</dc:title>
  <dc:creator>Microsoft Office User</dc:creator>
  <cp:lastModifiedBy>Stine Gry Staal Steffensen</cp:lastModifiedBy>
  <cp:revision>12</cp:revision>
  <cp:lastPrinted>2019-04-05T13:39:32Z</cp:lastPrinted>
  <dcterms:created xsi:type="dcterms:W3CDTF">2019-04-07T19:27:28Z</dcterms:created>
  <dcterms:modified xsi:type="dcterms:W3CDTF">2020-04-24T08:39:49Z</dcterms:modified>
</cp:coreProperties>
</file>