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yst layout 2 - Marker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yst layout 2 - Marker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yst layout 3 - Marker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yst layout 3 - Markerin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yst layout 3 - Marker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yst layout 3 - Marker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2"/>
    <p:restoredTop sz="94718"/>
  </p:normalViewPr>
  <p:slideViewPr>
    <p:cSldViewPr snapToGrid="0" snapToObjects="1">
      <p:cViewPr varScale="1">
        <p:scale>
          <a:sx n="86" d="100"/>
          <a:sy n="86" d="100"/>
        </p:scale>
        <p:origin x="931" y="-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15C4-1713-AB49-BD9C-E01014402B34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78DC-C2A7-BB44-934A-8120CB0914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896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15C4-1713-AB49-BD9C-E01014402B34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78DC-C2A7-BB44-934A-8120CB0914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14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15C4-1713-AB49-BD9C-E01014402B34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78DC-C2A7-BB44-934A-8120CB0914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90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15C4-1713-AB49-BD9C-E01014402B34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78DC-C2A7-BB44-934A-8120CB0914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42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15C4-1713-AB49-BD9C-E01014402B34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78DC-C2A7-BB44-934A-8120CB0914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000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15C4-1713-AB49-BD9C-E01014402B34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78DC-C2A7-BB44-934A-8120CB0914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283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15C4-1713-AB49-BD9C-E01014402B34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78DC-C2A7-BB44-934A-8120CB0914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949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15C4-1713-AB49-BD9C-E01014402B34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78DC-C2A7-BB44-934A-8120CB0914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2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15C4-1713-AB49-BD9C-E01014402B34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78DC-C2A7-BB44-934A-8120CB0914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839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15C4-1713-AB49-BD9C-E01014402B34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78DC-C2A7-BB44-934A-8120CB0914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90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4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7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15C4-1713-AB49-BD9C-E01014402B34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78DC-C2A7-BB44-934A-8120CB0914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459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315C4-1713-AB49-BD9C-E01014402B34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B78DC-C2A7-BB44-934A-8120CB0914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043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47DF7F3-7C1E-B14A-9B5A-A6158D471583}"/>
              </a:ext>
            </a:extLst>
          </p:cNvPr>
          <p:cNvSpPr/>
          <p:nvPr/>
        </p:nvSpPr>
        <p:spPr>
          <a:xfrm>
            <a:off x="911453" y="5726298"/>
            <a:ext cx="8208000" cy="3932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3E69C2E-BDAA-734E-803C-4A04F549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977" y="12491"/>
            <a:ext cx="8841796" cy="616788"/>
          </a:xfrm>
        </p:spPr>
        <p:txBody>
          <a:bodyPr>
            <a:normAutofit/>
          </a:bodyPr>
          <a:lstStyle/>
          <a:p>
            <a:pPr algn="l"/>
            <a:r>
              <a:rPr lang="da-DK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VURDERING</a:t>
            </a:r>
            <a:r>
              <a:rPr lang="da-DK" sz="2500" b="1" dirty="0">
                <a:solidFill>
                  <a:srgbClr val="103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OVERBLIK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AA59216-907A-D646-A3E4-473724367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871" y="110879"/>
            <a:ext cx="513181" cy="513181"/>
          </a:xfrm>
          <a:prstGeom prst="rect">
            <a:avLst/>
          </a:prstGeom>
        </p:spPr>
      </p:pic>
      <p:grpSp>
        <p:nvGrpSpPr>
          <p:cNvPr id="105" name="Gruppe 104">
            <a:extLst>
              <a:ext uri="{FF2B5EF4-FFF2-40B4-BE49-F238E27FC236}">
                <a16:creationId xmlns:a16="http://schemas.microsoft.com/office/drawing/2014/main" id="{20DA595F-044C-4FEC-A862-298619B41217}"/>
              </a:ext>
            </a:extLst>
          </p:cNvPr>
          <p:cNvGrpSpPr/>
          <p:nvPr/>
        </p:nvGrpSpPr>
        <p:grpSpPr>
          <a:xfrm>
            <a:off x="206039" y="922778"/>
            <a:ext cx="9011568" cy="5784326"/>
            <a:chOff x="206039" y="1061005"/>
            <a:chExt cx="9011568" cy="5784326"/>
          </a:xfrm>
        </p:grpSpPr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17387A4C-60F9-C349-801D-E1BEAC8F7E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0297" y="1220999"/>
              <a:ext cx="0" cy="4655718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358B9523-B89E-7146-AFDA-DB3C64BFEDF0}"/>
                </a:ext>
              </a:extLst>
            </p:cNvPr>
            <p:cNvCxnSpPr>
              <a:cxnSpLocks/>
            </p:cNvCxnSpPr>
            <p:nvPr/>
          </p:nvCxnSpPr>
          <p:spPr>
            <a:xfrm>
              <a:off x="911994" y="5869231"/>
              <a:ext cx="820020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D53EA78C-6F01-1B41-B484-477CA48FBF4A}"/>
                </a:ext>
              </a:extLst>
            </p:cNvPr>
            <p:cNvSpPr/>
            <p:nvPr/>
          </p:nvSpPr>
          <p:spPr>
            <a:xfrm rot="19500000">
              <a:off x="5790156" y="6513965"/>
              <a:ext cx="136180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a-DK" sz="1050" b="1" dirty="0">
                  <a:latin typeface="Founders Grotesk medium"/>
                  <a:cs typeface="Arial" panose="020B0604020202020204" pitchFamily="34" charset="0"/>
                </a:rPr>
                <a:t>Fysiske rammer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1FA7B81-3CED-174F-9E4C-8508D1235E49}"/>
                </a:ext>
              </a:extLst>
            </p:cNvPr>
            <p:cNvSpPr/>
            <p:nvPr/>
          </p:nvSpPr>
          <p:spPr>
            <a:xfrm rot="19500000">
              <a:off x="3621871" y="6449697"/>
              <a:ext cx="193570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a-DK" sz="1050" b="1" dirty="0">
                  <a:latin typeface="Founders Grotesk medium"/>
                  <a:cs typeface="Arial" panose="020B0604020202020204" pitchFamily="34" charset="0"/>
                </a:rPr>
                <a:t>Kompetencer</a:t>
              </a:r>
            </a:p>
          </p:txBody>
        </p:sp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9049B19F-CF43-844B-995D-C2686FB958C8}"/>
                </a:ext>
              </a:extLst>
            </p:cNvPr>
            <p:cNvSpPr txBox="1"/>
            <p:nvPr/>
          </p:nvSpPr>
          <p:spPr>
            <a:xfrm rot="19527293">
              <a:off x="206039" y="6403683"/>
              <a:ext cx="14241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50" b="1" dirty="0">
                  <a:latin typeface="Founders Grotesk medium"/>
                  <a:cs typeface="Arial" panose="020B0604020202020204" pitchFamily="34" charset="0"/>
                </a:rPr>
                <a:t>Fælles værdier </a:t>
              </a:r>
            </a:p>
            <a:p>
              <a:pPr algn="ctr"/>
              <a:r>
                <a:rPr lang="da-DK" sz="1050" b="1" dirty="0">
                  <a:latin typeface="Founders Grotesk medium"/>
                  <a:cs typeface="Arial" panose="020B0604020202020204" pitchFamily="34" charset="0"/>
                </a:rPr>
                <a:t>- Fælles retning  </a:t>
              </a: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61E87E53-6C04-9042-B938-03435AFC9E73}"/>
                </a:ext>
              </a:extLst>
            </p:cNvPr>
            <p:cNvSpPr/>
            <p:nvPr/>
          </p:nvSpPr>
          <p:spPr>
            <a:xfrm rot="19500000">
              <a:off x="1173605" y="6480200"/>
              <a:ext cx="495300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a-DK" sz="1050" b="1" dirty="0">
                  <a:latin typeface="Founders Grotesk medium"/>
                  <a:cs typeface="Arial" panose="020B0604020202020204" pitchFamily="34" charset="0"/>
                </a:rPr>
                <a:t>Elevdeltagelse</a:t>
              </a: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1AC447FA-9495-9A45-99D5-B30B98198B89}"/>
                </a:ext>
              </a:extLst>
            </p:cNvPr>
            <p:cNvSpPr/>
            <p:nvPr/>
          </p:nvSpPr>
          <p:spPr>
            <a:xfrm rot="19500000">
              <a:off x="2142908" y="6429833"/>
              <a:ext cx="135165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a-DK" sz="1050" b="1" dirty="0">
                  <a:latin typeface="Founders Grotesk medium"/>
                  <a:cs typeface="Arial" panose="020B0604020202020204" pitchFamily="34" charset="0"/>
                </a:rPr>
                <a:t>Meningsfulde</a:t>
              </a:r>
            </a:p>
            <a:p>
              <a:pPr algn="ctr"/>
              <a:r>
                <a:rPr lang="da-DK" sz="1050" b="1" dirty="0">
                  <a:latin typeface="Founders Grotesk medium"/>
                  <a:cs typeface="Arial" panose="020B0604020202020204" pitchFamily="34" charset="0"/>
                </a:rPr>
                <a:t>målinger</a:t>
              </a:r>
            </a:p>
          </p:txBody>
        </p:sp>
        <p:cxnSp>
          <p:nvCxnSpPr>
            <p:cNvPr id="5" name="Lige forbindelse 4">
              <a:extLst>
                <a:ext uri="{FF2B5EF4-FFF2-40B4-BE49-F238E27FC236}">
                  <a16:creationId xmlns:a16="http://schemas.microsoft.com/office/drawing/2014/main" id="{BC55C9B4-F467-8F47-8C63-13EC47F2F0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4591" y="1219202"/>
              <a:ext cx="0" cy="4645323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Lige forbindelse 5">
              <a:extLst>
                <a:ext uri="{FF2B5EF4-FFF2-40B4-BE49-F238E27FC236}">
                  <a16:creationId xmlns:a16="http://schemas.microsoft.com/office/drawing/2014/main" id="{987FB2C2-66E2-004B-AE8E-CF7D9DAD8B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5542" y="1219202"/>
              <a:ext cx="0" cy="4645323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Lige forbindelse 6">
              <a:extLst>
                <a:ext uri="{FF2B5EF4-FFF2-40B4-BE49-F238E27FC236}">
                  <a16:creationId xmlns:a16="http://schemas.microsoft.com/office/drawing/2014/main" id="{7BD00446-47E1-B843-999B-4AA9A5D16D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6493" y="1219201"/>
              <a:ext cx="0" cy="4645324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Lige forbindelse 7">
              <a:extLst>
                <a:ext uri="{FF2B5EF4-FFF2-40B4-BE49-F238E27FC236}">
                  <a16:creationId xmlns:a16="http://schemas.microsoft.com/office/drawing/2014/main" id="{3BA5D7F3-595E-344F-93CB-ED6470E6C4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7444" y="1219201"/>
              <a:ext cx="0" cy="4645324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ge forbindelse 8">
              <a:extLst>
                <a:ext uri="{FF2B5EF4-FFF2-40B4-BE49-F238E27FC236}">
                  <a16:creationId xmlns:a16="http://schemas.microsoft.com/office/drawing/2014/main" id="{744436D8-0E48-3347-BEB8-BBA6A45F17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8395" y="1219201"/>
              <a:ext cx="0" cy="4645324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068FE5DF-A6B1-F54D-8743-10DDA9172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9346" y="1219201"/>
              <a:ext cx="0" cy="4645324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C4BD13F0-64EA-B740-B8B3-0739B3FD22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1248" y="1219201"/>
              <a:ext cx="0" cy="4649159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ge forbindelse 18">
              <a:extLst>
                <a:ext uri="{FF2B5EF4-FFF2-40B4-BE49-F238E27FC236}">
                  <a16:creationId xmlns:a16="http://schemas.microsoft.com/office/drawing/2014/main" id="{ABD98B3A-6CB9-DC40-B234-55B903F6C85A}"/>
                </a:ext>
              </a:extLst>
            </p:cNvPr>
            <p:cNvCxnSpPr>
              <a:cxnSpLocks/>
            </p:cNvCxnSpPr>
            <p:nvPr/>
          </p:nvCxnSpPr>
          <p:spPr>
            <a:xfrm>
              <a:off x="915019" y="1219201"/>
              <a:ext cx="0" cy="46491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65CD5CC-02A1-BD44-A8F7-6B8330BBC786}"/>
                </a:ext>
              </a:extLst>
            </p:cNvPr>
            <p:cNvSpPr/>
            <p:nvPr/>
          </p:nvSpPr>
          <p:spPr>
            <a:xfrm>
              <a:off x="8622969" y="6228225"/>
              <a:ext cx="96746" cy="9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D70142DF-0690-864C-B03D-C6CB15E1AA3F}"/>
                </a:ext>
              </a:extLst>
            </p:cNvPr>
            <p:cNvSpPr/>
            <p:nvPr/>
          </p:nvSpPr>
          <p:spPr>
            <a:xfrm rot="19500000">
              <a:off x="6946894" y="6238747"/>
              <a:ext cx="116570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sz="1050" b="1" dirty="0">
                  <a:latin typeface="Founders Grotesk medium"/>
                  <a:cs typeface="Arial" panose="020B0604020202020204" pitchFamily="34" charset="0"/>
                </a:rPr>
                <a:t>Kvalificering </a:t>
              </a:r>
            </a:p>
            <a:p>
              <a:r>
                <a:rPr lang="da-DK" sz="1050" b="1" dirty="0">
                  <a:latin typeface="Founders Grotesk medium"/>
                  <a:cs typeface="Arial" panose="020B0604020202020204" pitchFamily="34" charset="0"/>
                </a:rPr>
                <a:t>af trivsels- indsatser </a:t>
              </a:r>
              <a:endParaRPr lang="da-DK" sz="1050" dirty="0">
                <a:latin typeface="Founders Grotesk medium"/>
                <a:cs typeface="Arial" panose="020B0604020202020204" pitchFamily="34" charset="0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361A1539-E8B4-AC4D-8B6D-46AD6526451A}"/>
                </a:ext>
              </a:extLst>
            </p:cNvPr>
            <p:cNvSpPr/>
            <p:nvPr/>
          </p:nvSpPr>
          <p:spPr>
            <a:xfrm rot="19500000">
              <a:off x="1189073" y="6401659"/>
              <a:ext cx="1362086" cy="26161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lang="da-DK" sz="1050" b="1" dirty="0">
                  <a:latin typeface="Founders Grotesk medium"/>
                  <a:cs typeface="Arial" panose="020B0604020202020204" pitchFamily="34" charset="0"/>
                </a:rPr>
                <a:t>Samarbejde</a:t>
              </a:r>
              <a:endParaRPr lang="da-DK" sz="1050" dirty="0">
                <a:latin typeface="Founders Grotesk medium"/>
                <a:cs typeface="Arial" panose="020B0604020202020204" pitchFamily="34" charset="0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C1CE92C6-9965-AF48-B7D8-46AF973877BF}"/>
                </a:ext>
              </a:extLst>
            </p:cNvPr>
            <p:cNvSpPr/>
            <p:nvPr/>
          </p:nvSpPr>
          <p:spPr>
            <a:xfrm rot="19500000">
              <a:off x="4865969" y="6428076"/>
              <a:ext cx="107037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a-DK" sz="1050" b="1" dirty="0">
                  <a:latin typeface="Founders Grotesk medium"/>
                  <a:cs typeface="Arial" panose="020B0604020202020204" pitchFamily="34" charset="0"/>
                </a:rPr>
                <a:t>Status og sammenhæng</a:t>
              </a:r>
              <a:endParaRPr lang="da-DK" sz="1050" dirty="0">
                <a:latin typeface="Founders Grotesk medium"/>
                <a:cs typeface="Arial" panose="020B0604020202020204" pitchFamily="34" charset="0"/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263D82C2-CE3F-C24A-8881-E77B83E0ECDA}"/>
                </a:ext>
              </a:extLst>
            </p:cNvPr>
            <p:cNvSpPr/>
            <p:nvPr/>
          </p:nvSpPr>
          <p:spPr>
            <a:xfrm>
              <a:off x="1330964" y="6228225"/>
              <a:ext cx="96746" cy="9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1F0F9F77-DFB7-0949-B8D0-CB9D19D8BF15}"/>
                </a:ext>
              </a:extLst>
            </p:cNvPr>
            <p:cNvSpPr/>
            <p:nvPr/>
          </p:nvSpPr>
          <p:spPr>
            <a:xfrm>
              <a:off x="2242465" y="6228225"/>
              <a:ext cx="96746" cy="9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BF9278B4-5ECE-AD4C-9741-29ED77CF3132}"/>
                </a:ext>
              </a:extLst>
            </p:cNvPr>
            <p:cNvSpPr/>
            <p:nvPr/>
          </p:nvSpPr>
          <p:spPr>
            <a:xfrm>
              <a:off x="3153966" y="6228225"/>
              <a:ext cx="96746" cy="9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BB364045-BA77-D24C-A082-E05AB7144A4A}"/>
                </a:ext>
              </a:extLst>
            </p:cNvPr>
            <p:cNvSpPr/>
            <p:nvPr/>
          </p:nvSpPr>
          <p:spPr>
            <a:xfrm>
              <a:off x="4065467" y="6228225"/>
              <a:ext cx="96746" cy="9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5EF83D73-A1CD-564E-B30E-79639163A3E0}"/>
                </a:ext>
              </a:extLst>
            </p:cNvPr>
            <p:cNvSpPr/>
            <p:nvPr/>
          </p:nvSpPr>
          <p:spPr>
            <a:xfrm>
              <a:off x="4976968" y="6228225"/>
              <a:ext cx="96746" cy="9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B579BFE0-59AF-CB42-8FF6-E4BFD809917F}"/>
                </a:ext>
              </a:extLst>
            </p:cNvPr>
            <p:cNvSpPr/>
            <p:nvPr/>
          </p:nvSpPr>
          <p:spPr>
            <a:xfrm>
              <a:off x="5888469" y="6228225"/>
              <a:ext cx="96746" cy="9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5A225919-8278-844A-9E5B-264C93D312AF}"/>
                </a:ext>
              </a:extLst>
            </p:cNvPr>
            <p:cNvSpPr/>
            <p:nvPr/>
          </p:nvSpPr>
          <p:spPr>
            <a:xfrm>
              <a:off x="7711471" y="6228225"/>
              <a:ext cx="96746" cy="9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Lige forbindelse 29">
              <a:extLst>
                <a:ext uri="{FF2B5EF4-FFF2-40B4-BE49-F238E27FC236}">
                  <a16:creationId xmlns:a16="http://schemas.microsoft.com/office/drawing/2014/main" id="{2045DBAC-E7CD-B54E-8D1D-6DC8D1542BD9}"/>
                </a:ext>
              </a:extLst>
            </p:cNvPr>
            <p:cNvCxnSpPr>
              <a:cxnSpLocks/>
            </p:cNvCxnSpPr>
            <p:nvPr/>
          </p:nvCxnSpPr>
          <p:spPr>
            <a:xfrm>
              <a:off x="915019" y="3974761"/>
              <a:ext cx="819720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Lige forbindelse 30">
              <a:extLst>
                <a:ext uri="{FF2B5EF4-FFF2-40B4-BE49-F238E27FC236}">
                  <a16:creationId xmlns:a16="http://schemas.microsoft.com/office/drawing/2014/main" id="{59723385-A022-BE42-A8EF-B435272B79D3}"/>
                </a:ext>
              </a:extLst>
            </p:cNvPr>
            <p:cNvCxnSpPr>
              <a:cxnSpLocks/>
            </p:cNvCxnSpPr>
            <p:nvPr/>
          </p:nvCxnSpPr>
          <p:spPr>
            <a:xfrm>
              <a:off x="915019" y="5352544"/>
              <a:ext cx="819720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Lige forbindelse 31">
              <a:extLst>
                <a:ext uri="{FF2B5EF4-FFF2-40B4-BE49-F238E27FC236}">
                  <a16:creationId xmlns:a16="http://schemas.microsoft.com/office/drawing/2014/main" id="{233A005C-4FF8-8246-84D5-94C87494E768}"/>
                </a:ext>
              </a:extLst>
            </p:cNvPr>
            <p:cNvCxnSpPr>
              <a:cxnSpLocks/>
            </p:cNvCxnSpPr>
            <p:nvPr/>
          </p:nvCxnSpPr>
          <p:spPr>
            <a:xfrm>
              <a:off x="915019" y="4893281"/>
              <a:ext cx="819720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Lige forbindelse 32">
              <a:extLst>
                <a:ext uri="{FF2B5EF4-FFF2-40B4-BE49-F238E27FC236}">
                  <a16:creationId xmlns:a16="http://schemas.microsoft.com/office/drawing/2014/main" id="{41E750E0-BA01-784E-A5A4-D5AF57202CEC}"/>
                </a:ext>
              </a:extLst>
            </p:cNvPr>
            <p:cNvCxnSpPr>
              <a:cxnSpLocks/>
            </p:cNvCxnSpPr>
            <p:nvPr/>
          </p:nvCxnSpPr>
          <p:spPr>
            <a:xfrm>
              <a:off x="915019" y="4434021"/>
              <a:ext cx="819720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Lige forbindelse 33">
              <a:extLst>
                <a:ext uri="{FF2B5EF4-FFF2-40B4-BE49-F238E27FC236}">
                  <a16:creationId xmlns:a16="http://schemas.microsoft.com/office/drawing/2014/main" id="{E0651E29-6AC0-E148-9DA6-347E62867E21}"/>
                </a:ext>
              </a:extLst>
            </p:cNvPr>
            <p:cNvCxnSpPr>
              <a:cxnSpLocks/>
            </p:cNvCxnSpPr>
            <p:nvPr/>
          </p:nvCxnSpPr>
          <p:spPr>
            <a:xfrm>
              <a:off x="915019" y="3515501"/>
              <a:ext cx="819720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Lige forbindelse 109">
              <a:extLst>
                <a:ext uri="{FF2B5EF4-FFF2-40B4-BE49-F238E27FC236}">
                  <a16:creationId xmlns:a16="http://schemas.microsoft.com/office/drawing/2014/main" id="{61A1F3F9-8631-6844-A400-C98BF32DAC7A}"/>
                </a:ext>
              </a:extLst>
            </p:cNvPr>
            <p:cNvCxnSpPr>
              <a:cxnSpLocks/>
            </p:cNvCxnSpPr>
            <p:nvPr/>
          </p:nvCxnSpPr>
          <p:spPr>
            <a:xfrm>
              <a:off x="915019" y="3056241"/>
              <a:ext cx="819720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Lige forbindelse 124">
              <a:extLst>
                <a:ext uri="{FF2B5EF4-FFF2-40B4-BE49-F238E27FC236}">
                  <a16:creationId xmlns:a16="http://schemas.microsoft.com/office/drawing/2014/main" id="{BF3B7B37-E0FD-C647-8AEC-C8D4D0E547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53" y="1210493"/>
              <a:ext cx="8208000" cy="733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Lige forbindelse 127">
              <a:extLst>
                <a:ext uri="{FF2B5EF4-FFF2-40B4-BE49-F238E27FC236}">
                  <a16:creationId xmlns:a16="http://schemas.microsoft.com/office/drawing/2014/main" id="{8C07BAC1-AE4C-B54E-91CF-56676FCEE587}"/>
                </a:ext>
              </a:extLst>
            </p:cNvPr>
            <p:cNvCxnSpPr>
              <a:cxnSpLocks/>
            </p:cNvCxnSpPr>
            <p:nvPr/>
          </p:nvCxnSpPr>
          <p:spPr>
            <a:xfrm>
              <a:off x="915020" y="2596981"/>
              <a:ext cx="819717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Lige forbindelse 128">
              <a:extLst>
                <a:ext uri="{FF2B5EF4-FFF2-40B4-BE49-F238E27FC236}">
                  <a16:creationId xmlns:a16="http://schemas.microsoft.com/office/drawing/2014/main" id="{554E6561-27F3-AD49-9DEE-BBE477670118}"/>
                </a:ext>
              </a:extLst>
            </p:cNvPr>
            <p:cNvCxnSpPr>
              <a:cxnSpLocks/>
            </p:cNvCxnSpPr>
            <p:nvPr/>
          </p:nvCxnSpPr>
          <p:spPr>
            <a:xfrm>
              <a:off x="915019" y="2137721"/>
              <a:ext cx="819720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Lige forbindelse 129">
              <a:extLst>
                <a:ext uri="{FF2B5EF4-FFF2-40B4-BE49-F238E27FC236}">
                  <a16:creationId xmlns:a16="http://schemas.microsoft.com/office/drawing/2014/main" id="{2752730C-B66D-8343-BE86-66456FD7CB22}"/>
                </a:ext>
              </a:extLst>
            </p:cNvPr>
            <p:cNvCxnSpPr>
              <a:cxnSpLocks/>
            </p:cNvCxnSpPr>
            <p:nvPr/>
          </p:nvCxnSpPr>
          <p:spPr>
            <a:xfrm>
              <a:off x="928483" y="1678461"/>
              <a:ext cx="819720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kstfelt 167">
              <a:extLst>
                <a:ext uri="{FF2B5EF4-FFF2-40B4-BE49-F238E27FC236}">
                  <a16:creationId xmlns:a16="http://schemas.microsoft.com/office/drawing/2014/main" id="{930CEE0A-DEBF-3845-8A25-65404C2D2447}"/>
                </a:ext>
              </a:extLst>
            </p:cNvPr>
            <p:cNvSpPr txBox="1"/>
            <p:nvPr/>
          </p:nvSpPr>
          <p:spPr>
            <a:xfrm>
              <a:off x="481921" y="1532130"/>
              <a:ext cx="333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69" name="Tekstfelt 168">
              <a:extLst>
                <a:ext uri="{FF2B5EF4-FFF2-40B4-BE49-F238E27FC236}">
                  <a16:creationId xmlns:a16="http://schemas.microsoft.com/office/drawing/2014/main" id="{3C962D2E-6B9B-6848-B75F-82ACBF683CF8}"/>
                </a:ext>
              </a:extLst>
            </p:cNvPr>
            <p:cNvSpPr txBox="1"/>
            <p:nvPr/>
          </p:nvSpPr>
          <p:spPr>
            <a:xfrm>
              <a:off x="402715" y="1061005"/>
              <a:ext cx="463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61" name="Lige forbindelse 60">
              <a:extLst>
                <a:ext uri="{FF2B5EF4-FFF2-40B4-BE49-F238E27FC236}">
                  <a16:creationId xmlns:a16="http://schemas.microsoft.com/office/drawing/2014/main" id="{1E025B5D-E48F-441B-855D-08A8ABBE0C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2199" y="1220999"/>
              <a:ext cx="0" cy="4657516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B1194D26-573C-428C-BA4C-036A4752C3F4}"/>
                </a:ext>
              </a:extLst>
            </p:cNvPr>
            <p:cNvSpPr/>
            <p:nvPr/>
          </p:nvSpPr>
          <p:spPr>
            <a:xfrm>
              <a:off x="6799970" y="6235711"/>
              <a:ext cx="96746" cy="9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9" name="Rektangel 78">
              <a:extLst>
                <a:ext uri="{FF2B5EF4-FFF2-40B4-BE49-F238E27FC236}">
                  <a16:creationId xmlns:a16="http://schemas.microsoft.com/office/drawing/2014/main" id="{A892DBE5-0448-4B54-9537-10CE6EE4C026}"/>
                </a:ext>
              </a:extLst>
            </p:cNvPr>
            <p:cNvSpPr/>
            <p:nvPr/>
          </p:nvSpPr>
          <p:spPr>
            <a:xfrm rot="19500000">
              <a:off x="7893277" y="6273746"/>
              <a:ext cx="132433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sz="1050" b="1" dirty="0">
                  <a:latin typeface="Founders Grotesk medium"/>
                  <a:cs typeface="Arial" panose="020B0604020202020204" pitchFamily="34" charset="0"/>
                </a:rPr>
                <a:t>Jeres eget trivselsområde</a:t>
              </a:r>
              <a:endParaRPr lang="da-DK" sz="1050" dirty="0">
                <a:latin typeface="Founders Grotesk medium"/>
                <a:cs typeface="Arial" panose="020B0604020202020204" pitchFamily="34" charset="0"/>
              </a:endParaRPr>
            </a:p>
          </p:txBody>
        </p:sp>
      </p:grpSp>
      <p:sp>
        <p:nvSpPr>
          <p:cNvPr id="107" name="Ellipse 106">
            <a:extLst>
              <a:ext uri="{FF2B5EF4-FFF2-40B4-BE49-F238E27FC236}">
                <a16:creationId xmlns:a16="http://schemas.microsoft.com/office/drawing/2014/main" id="{879E864B-CF55-47C9-A58D-28EF7C2EB947}"/>
              </a:ext>
            </a:extLst>
          </p:cNvPr>
          <p:cNvSpPr/>
          <p:nvPr/>
        </p:nvSpPr>
        <p:spPr>
          <a:xfrm>
            <a:off x="456498" y="948903"/>
            <a:ext cx="332291" cy="3322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CF1A5B3-17E0-425B-8A9B-31846AEDB874}"/>
              </a:ext>
            </a:extLst>
          </p:cNvPr>
          <p:cNvSpPr/>
          <p:nvPr/>
        </p:nvSpPr>
        <p:spPr>
          <a:xfrm>
            <a:off x="461509" y="1413234"/>
            <a:ext cx="332291" cy="3322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76508532-F21A-464F-A0E6-FA8348287028}"/>
              </a:ext>
            </a:extLst>
          </p:cNvPr>
          <p:cNvSpPr/>
          <p:nvPr/>
        </p:nvSpPr>
        <p:spPr>
          <a:xfrm>
            <a:off x="448112" y="1864824"/>
            <a:ext cx="332291" cy="3322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3E76BD8C-4BA6-4115-8EBE-651B331A1586}"/>
              </a:ext>
            </a:extLst>
          </p:cNvPr>
          <p:cNvSpPr/>
          <p:nvPr/>
        </p:nvSpPr>
        <p:spPr>
          <a:xfrm>
            <a:off x="448111" y="2298704"/>
            <a:ext cx="332291" cy="3322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E92CEC9-52A6-47B9-BF72-AA6F27C8E573}"/>
              </a:ext>
            </a:extLst>
          </p:cNvPr>
          <p:cNvSpPr/>
          <p:nvPr/>
        </p:nvSpPr>
        <p:spPr>
          <a:xfrm>
            <a:off x="456498" y="2751868"/>
            <a:ext cx="332291" cy="3322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4E8F439C-FD59-483A-B1B6-49855862B571}"/>
              </a:ext>
            </a:extLst>
          </p:cNvPr>
          <p:cNvSpPr/>
          <p:nvPr/>
        </p:nvSpPr>
        <p:spPr>
          <a:xfrm>
            <a:off x="448112" y="3211128"/>
            <a:ext cx="332291" cy="3322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9A955EA2-0ACA-4BB2-9259-066370DB8698}"/>
              </a:ext>
            </a:extLst>
          </p:cNvPr>
          <p:cNvSpPr/>
          <p:nvPr/>
        </p:nvSpPr>
        <p:spPr>
          <a:xfrm>
            <a:off x="456498" y="3664292"/>
            <a:ext cx="332291" cy="3322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39FCC835-2EB5-4BD5-AC77-6036B039F669}"/>
              </a:ext>
            </a:extLst>
          </p:cNvPr>
          <p:cNvSpPr/>
          <p:nvPr/>
        </p:nvSpPr>
        <p:spPr>
          <a:xfrm>
            <a:off x="448112" y="4129648"/>
            <a:ext cx="332291" cy="3322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AB5C1CAA-F7EE-42A3-B9E2-468E43A74FE9}"/>
              </a:ext>
            </a:extLst>
          </p:cNvPr>
          <p:cNvSpPr/>
          <p:nvPr/>
        </p:nvSpPr>
        <p:spPr>
          <a:xfrm>
            <a:off x="448112" y="4588908"/>
            <a:ext cx="332291" cy="3322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2445C1F6-C23C-4A51-9326-D2EE4057EEEA}"/>
              </a:ext>
            </a:extLst>
          </p:cNvPr>
          <p:cNvSpPr/>
          <p:nvPr/>
        </p:nvSpPr>
        <p:spPr>
          <a:xfrm>
            <a:off x="458249" y="5046679"/>
            <a:ext cx="332291" cy="3322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3" name="Rektangel 112">
            <a:extLst>
              <a:ext uri="{FF2B5EF4-FFF2-40B4-BE49-F238E27FC236}">
                <a16:creationId xmlns:a16="http://schemas.microsoft.com/office/drawing/2014/main" id="{296CD771-9547-4F52-8E7D-3DBE8D33F062}"/>
              </a:ext>
            </a:extLst>
          </p:cNvPr>
          <p:cNvSpPr/>
          <p:nvPr/>
        </p:nvSpPr>
        <p:spPr>
          <a:xfrm>
            <a:off x="-5835" y="726415"/>
            <a:ext cx="9911835" cy="6118517"/>
          </a:xfrm>
          <a:prstGeom prst="rect">
            <a:avLst/>
          </a:prstGeom>
          <a:noFill/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4" name="Rektangel 113">
            <a:extLst>
              <a:ext uri="{FF2B5EF4-FFF2-40B4-BE49-F238E27FC236}">
                <a16:creationId xmlns:a16="http://schemas.microsoft.com/office/drawing/2014/main" id="{103F8168-E453-4AFD-A313-9F379D6D7ADF}"/>
              </a:ext>
            </a:extLst>
          </p:cNvPr>
          <p:cNvSpPr/>
          <p:nvPr/>
        </p:nvSpPr>
        <p:spPr>
          <a:xfrm>
            <a:off x="-5834" y="2"/>
            <a:ext cx="9911832" cy="866271"/>
          </a:xfrm>
          <a:prstGeom prst="rect">
            <a:avLst/>
          </a:prstGeom>
          <a:solidFill>
            <a:srgbClr val="103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5" name="Titel 1">
            <a:extLst>
              <a:ext uri="{FF2B5EF4-FFF2-40B4-BE49-F238E27FC236}">
                <a16:creationId xmlns:a16="http://schemas.microsoft.com/office/drawing/2014/main" id="{71C26E41-04B5-4F50-8F6B-D0E1F9C4A835}"/>
              </a:ext>
            </a:extLst>
          </p:cNvPr>
          <p:cNvSpPr txBox="1">
            <a:spLocks/>
          </p:cNvSpPr>
          <p:nvPr/>
        </p:nvSpPr>
        <p:spPr>
          <a:xfrm>
            <a:off x="1041814" y="9097"/>
            <a:ext cx="8116473" cy="839448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>
                <a:schemeClr val="lt1"/>
              </a:buClr>
              <a:buSzPts val="2000"/>
            </a:pPr>
            <a:r>
              <a:rPr lang="da-DK" sz="2400" dirty="0">
                <a:solidFill>
                  <a:schemeClr val="lt1"/>
                </a:solidFill>
                <a:latin typeface="Founders Grotesk bold"/>
                <a:ea typeface="Arial"/>
                <a:cs typeface="Arial"/>
                <a:sym typeface="Arial"/>
              </a:rPr>
              <a:t>Få overblik over jeres skoles arbejde med trivsel</a:t>
            </a:r>
            <a:endParaRPr lang="da-DK" sz="2400" b="1" dirty="0">
              <a:solidFill>
                <a:schemeClr val="lt1"/>
              </a:solidFill>
              <a:latin typeface="Founders Grotesk bold"/>
              <a:ea typeface="Arial"/>
              <a:cs typeface="Arial"/>
              <a:sym typeface="Arial"/>
            </a:endParaRPr>
          </a:p>
          <a:p>
            <a:pPr algn="l"/>
            <a:r>
              <a:rPr lang="da-DK" sz="2400" b="1" dirty="0">
                <a:solidFill>
                  <a:schemeClr val="bg1"/>
                </a:solidFill>
                <a:latin typeface="Founders Grotesk bold"/>
                <a:cs typeface="Arial" panose="020B0604020202020204" pitchFamily="34" charset="0"/>
              </a:rPr>
              <a:t>VURDERINGSSKALA</a:t>
            </a:r>
          </a:p>
        </p:txBody>
      </p:sp>
      <p:pic>
        <p:nvPicPr>
          <p:cNvPr id="116" name="Grafik 115">
            <a:extLst>
              <a:ext uri="{FF2B5EF4-FFF2-40B4-BE49-F238E27FC236}">
                <a16:creationId xmlns:a16="http://schemas.microsoft.com/office/drawing/2014/main" id="{B3E908A4-5A36-434E-8DAC-38E840C5B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337" y="149824"/>
            <a:ext cx="513181" cy="51318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6ABB542-AF42-5D43-97BC-4B6B06BE5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2642" y="5791773"/>
            <a:ext cx="230461" cy="23046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5634F0F-824A-4B4B-A73D-10EFCB00D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9460" y="5756820"/>
            <a:ext cx="328364" cy="32836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F79CC4D-3F46-DC45-89F6-F169A8920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6872" y="5788632"/>
            <a:ext cx="260763" cy="26076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2D17803C-3184-5447-9A16-5E3067CFAE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25078" y="5772412"/>
            <a:ext cx="260763" cy="260763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745825D-2736-CB4F-8017-6592633B9C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290437" y="5794415"/>
            <a:ext cx="228069" cy="22806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32B6168C-E467-C145-A637-CB6A401F56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82054" y="5771847"/>
            <a:ext cx="256636" cy="256636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6A6C01A7-B5B5-654F-BB80-E1A609C6C3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96023" y="5790404"/>
            <a:ext cx="241567" cy="241567"/>
          </a:xfrm>
          <a:prstGeom prst="rect">
            <a:avLst/>
          </a:prstGeom>
        </p:spPr>
      </p:pic>
      <p:sp>
        <p:nvSpPr>
          <p:cNvPr id="70" name="Tekstfelt 69">
            <a:extLst>
              <a:ext uri="{FF2B5EF4-FFF2-40B4-BE49-F238E27FC236}">
                <a16:creationId xmlns:a16="http://schemas.microsoft.com/office/drawing/2014/main" id="{D41C3A22-2132-4BE9-B9C0-96A95819C9CF}"/>
              </a:ext>
            </a:extLst>
          </p:cNvPr>
          <p:cNvSpPr txBox="1"/>
          <p:nvPr/>
        </p:nvSpPr>
        <p:spPr>
          <a:xfrm>
            <a:off x="9478929" y="6418597"/>
            <a:ext cx="412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latin typeface="Founders Grotesk" panose="020B0603030202060203"/>
              </a:rPr>
              <a:t>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E669A9-D535-40FA-B9F6-1BD99B6489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57674" y="5769247"/>
            <a:ext cx="328364" cy="27933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03BDB43-B29F-4530-932C-7C6C0A971EA6}"/>
              </a:ext>
            </a:extLst>
          </p:cNvPr>
          <p:cNvSpPr txBox="1"/>
          <p:nvPr/>
        </p:nvSpPr>
        <p:spPr>
          <a:xfrm>
            <a:off x="8201248" y="5714777"/>
            <a:ext cx="93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6451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46</Words>
  <Application>Microsoft Office PowerPoint</Application>
  <PresentationFormat>A4-papir (210 x 297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Founders Grotesk</vt:lpstr>
      <vt:lpstr>Founders Grotesk bold</vt:lpstr>
      <vt:lpstr>Founders Grotesk medium</vt:lpstr>
      <vt:lpstr>Office-tema</vt:lpstr>
      <vt:lpstr>VURDERING OG OVERBLIK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VURDERING OG OVERBLIK</dc:title>
  <dc:creator>Microsoft Office-bruger</dc:creator>
  <cp:lastModifiedBy>Stine Gry Staal Steffensen</cp:lastModifiedBy>
  <cp:revision>32</cp:revision>
  <cp:lastPrinted>2019-04-05T14:27:04Z</cp:lastPrinted>
  <dcterms:created xsi:type="dcterms:W3CDTF">2019-03-15T08:41:23Z</dcterms:created>
  <dcterms:modified xsi:type="dcterms:W3CDTF">2020-04-24T08:44:44Z</dcterms:modified>
</cp:coreProperties>
</file>